
<file path=[Content_Types].xml><?xml version="1.0" encoding="utf-8"?>
<Types xmlns="http://schemas.openxmlformats.org/package/2006/content-types"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9.xml" ContentType="application/vnd.openxmlformats-officedocument.presentationml.slide+xml"/>
  <Override PartName="/ppt/tags/tag9.xml" ContentType="application/vnd.openxmlformats-officedocument.presentationml.tags+xml"/>
  <Override PartName="/ppt/embeddings/oleObject4.bin" ContentType="application/vnd.openxmlformats-officedocument.oleObject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tags/tag5.xml" ContentType="application/vnd.openxmlformats-officedocument.presentationml.tags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4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ppt/tags/tag6.xml" ContentType="application/vnd.openxmlformats-officedocument.presentationml.tags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embeddings/oleObject2.bin" ContentType="application/vnd.openxmlformats-officedocument.oleObject"/>
  <Override PartName="/ppt/presentation.xml" ContentType="application/vnd.openxmlformats-officedocument.presentationml.presentation.main+xml"/>
  <Override PartName="/ppt/tags/tag7.xml" ContentType="application/vnd.openxmlformats-officedocument.presentationml.tags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tags/tag3.xml" ContentType="application/vnd.openxmlformats-officedocument.presentationml.tags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embeddings/oleObject3.bin" ContentType="application/vnd.openxmlformats-officedocument.oleObject"/>
  <Override PartName="/ppt/tags/tag8.xml" ContentType="application/vnd.openxmlformats-officedocument.presentationml.tags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tags/tag4.xml" ContentType="application/vnd.openxmlformats-officedocument.presentationml.tag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2" r:id="rId3"/>
    <p:sldId id="282" r:id="rId4"/>
    <p:sldId id="283" r:id="rId5"/>
    <p:sldId id="293" r:id="rId6"/>
    <p:sldId id="284" r:id="rId7"/>
    <p:sldId id="286" r:id="rId8"/>
    <p:sldId id="285" r:id="rId9"/>
    <p:sldId id="277" r:id="rId10"/>
    <p:sldId id="280" r:id="rId11"/>
    <p:sldId id="279" r:id="rId12"/>
    <p:sldId id="288" r:id="rId13"/>
    <p:sldId id="290" r:id="rId14"/>
    <p:sldId id="289" r:id="rId15"/>
    <p:sldId id="291" r:id="rId16"/>
  </p:sldIdLst>
  <p:sldSz cx="9144000" cy="5143500" type="screen16x9"/>
  <p:notesSz cx="6858000" cy="91440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F7F4F4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67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2056" autoAdjust="0"/>
    <p:restoredTop sz="94753" autoAdjust="0"/>
  </p:normalViewPr>
  <p:slideViewPr>
    <p:cSldViewPr snapToGrid="0">
      <p:cViewPr varScale="1">
        <p:scale>
          <a:sx n="198" d="100"/>
          <a:sy n="198" d="100"/>
        </p:scale>
        <p:origin x="0" y="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howGuides="1">
      <p:cViewPr varScale="1">
        <p:scale>
          <a:sx n="93" d="100"/>
          <a:sy n="93" d="100"/>
        </p:scale>
        <p:origin x="2604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gs" Target="tags/tag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D5EE924-7C7A-4DF4-8160-1F8C80331E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95974B7-4A7C-489A-BBD7-F801394F3F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CFF72-F475-4042-99CF-93073580059F}" type="datetimeFigureOut">
              <a:rPr lang="nl-NL" smtClean="0"/>
              <a:pPr/>
              <a:t>20-05-2019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B63C70C-2828-4B0F-96A7-C6BCB63E79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3BCE4F6-ADAA-471B-9818-4E936AF306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576AF-A7B7-4ADB-AB49-01212135A7A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68271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29034-7B02-44B1-A2AD-5C94FC3C3932}" type="datetimeFigureOut">
              <a:rPr lang="nl-NL" smtClean="0"/>
              <a:pPr/>
              <a:t>20-05-2019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29F4C-0819-44EE-9EF8-74EED277180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3601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4" Type="http://schemas.openxmlformats.org/officeDocument/2006/relationships/slideMaster" Target="../slideMasters/slideMaster1.xml"/><Relationship Id="rId5" Type="http://schemas.openxmlformats.org/officeDocument/2006/relationships/oleObject" Target="../embeddings/oleObject4.bin"/><Relationship Id="rId6" Type="http://schemas.openxmlformats.org/officeDocument/2006/relationships/image" Target="../media/image1.png"/><Relationship Id="rId1" Type="http://schemas.openxmlformats.org/officeDocument/2006/relationships/vmlDrawing" Target="../drawings/vmlDrawing4.vml"/><Relationship Id="rId2" Type="http://schemas.openxmlformats.org/officeDocument/2006/relationships/tags" Target="../tags/tag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slideMaster" Target="../slideMasters/slideMaster1.xml"/><Relationship Id="rId5" Type="http://schemas.openxmlformats.org/officeDocument/2006/relationships/oleObject" Target="../embeddings/oleObject1.bin"/><Relationship Id="rId6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tags" Target="../tags/tag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4" Type="http://schemas.openxmlformats.org/officeDocument/2006/relationships/slideMaster" Target="../slideMasters/slideMaster1.xml"/><Relationship Id="rId5" Type="http://schemas.openxmlformats.org/officeDocument/2006/relationships/oleObject" Target="../embeddings/oleObject2.bin"/><Relationship Id="rId6" Type="http://schemas.openxmlformats.org/officeDocument/2006/relationships/image" Target="../media/image1.png"/><Relationship Id="rId1" Type="http://schemas.openxmlformats.org/officeDocument/2006/relationships/vmlDrawing" Target="../drawings/vmlDrawing2.vml"/><Relationship Id="rId2" Type="http://schemas.openxmlformats.org/officeDocument/2006/relationships/tags" Target="../tags/tag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4" Type="http://schemas.openxmlformats.org/officeDocument/2006/relationships/slideMaster" Target="../slideMasters/slideMaster1.xml"/><Relationship Id="rId5" Type="http://schemas.openxmlformats.org/officeDocument/2006/relationships/oleObject" Target="../embeddings/oleObject3.bin"/><Relationship Id="rId6" Type="http://schemas.openxmlformats.org/officeDocument/2006/relationships/image" Target="../media/image1.png"/><Relationship Id="rId1" Type="http://schemas.openxmlformats.org/officeDocument/2006/relationships/vmlDrawing" Target="../drawings/vmlDrawing3.vml"/><Relationship Id="rId2" Type="http://schemas.openxmlformats.org/officeDocument/2006/relationships/tags" Target="../tags/tag6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Parnassia_PP_templat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roup 14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E43776B-CC04-42BA-9B95-EB50BBE8D9A7}"/>
              </a:ext>
            </a:extLst>
          </p:cNvPr>
          <p:cNvGrpSpPr/>
          <p:nvPr userDrawn="1"/>
        </p:nvGrpSpPr>
        <p:grpSpPr>
          <a:xfrm>
            <a:off x="-234000" y="-238125"/>
            <a:ext cx="9612000" cy="5615874"/>
            <a:chOff x="-234000" y="-238125"/>
            <a:chExt cx="9612000" cy="5615874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9A64D79-306C-4F7C-A10C-E6DD6F9B597B}"/>
                </a:ext>
              </a:extLst>
            </p:cNvPr>
            <p:cNvGrpSpPr/>
            <p:nvPr userDrawn="1"/>
          </p:nvGrpSpPr>
          <p:grpSpPr>
            <a:xfrm>
              <a:off x="212211" y="5203555"/>
              <a:ext cx="8803480" cy="174194"/>
              <a:chOff x="212211" y="5148833"/>
              <a:chExt cx="8803480" cy="214526"/>
            </a:xfrm>
          </p:grpSpPr>
          <p:sp>
            <p:nvSpPr>
              <p:cNvPr id="248" name="Line 14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B5927D3-2821-44B3-A0D5-5A759982F21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221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9" name="Line 14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0F029C7-6EBB-4DF5-9E58-7654FA25774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4779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0" name="Line 15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C776D2D-A61E-46D5-8BF8-6CF729E29DE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3000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1" name="Line 15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C391ADE-FA4C-4815-B727-9CCE96FFB63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36558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2" name="Line 15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37A7E4D-A0BE-4B30-96DA-4C250160DAB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7031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3" name="Line 15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8319121-D89B-4E64-A60D-5DB6FC83B19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0589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4" name="Line 15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27DDC8F-77FB-4B28-A08A-5D12E5D7DA4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78810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5" name="Line 16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374693F-BFA0-46ED-91D4-F8C89310536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2527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6" name="Line 16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D5FB317-4905-4BB4-9A1B-334567A099E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9789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7" name="Line 16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A8B3580-F8A6-4552-9558-24295698613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8664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8" name="Line 16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C31ADCD-467F-4C4D-9B6C-C96383465AF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6736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9" name="Line 16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5882DAB-90A8-4E3A-8A4D-A5D6AB7CF44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6231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0" name="Line 17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CA5EA2B-9274-482C-82D2-70CDD5757E1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4452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1" name="Line 17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C9C2748-C883-4FE3-A06A-226C8B90226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8010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2" name="Line 17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8B0D0FF-1240-42A7-8EBB-11CCBA30805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8642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3" name="Line 17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59A623D-6F9C-42D5-9A88-46A5A417442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72200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4" name="Line 17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EE43601-CA07-4427-A2B6-8DDE6DBA6E0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0262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5" name="Line 18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206178F-1643-41C9-A324-CD99271DD1F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3979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6" name="Line 18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7910D42-E4DC-4B9A-BC6C-0C25B7F087A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1242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7" name="Line 18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6E6BBAE-3A55-4B72-B240-BB134EC1CAD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0116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8" name="Line 18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75D7D2E-A8AE-44D0-8048-DE5E4F6880A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126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9" name="Line 18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4812203-A445-4ACF-93BF-F938648133B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07684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0" name="Line 19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8736EB2-6B10-44EC-8765-4537551E953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5905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1" name="Line 19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3A6A596-EB19-4D5D-97DB-C044BB52972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79622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2" name="Line 19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89AE4B1-CD59-4663-811F-2F8C2F3E9A7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0095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3" name="Line 19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3682CDB-2B17-4B5C-917B-77A78148E92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3653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4" name="Line 19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507B184-93E8-4AF7-AED1-2D6C8D24786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1715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5" name="Line 20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00BAE36-9FCF-4C0A-9FEA-B4A159E4F61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5432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6" name="Line 20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9DEA69E-21F5-4A1B-81EC-4325B982942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2695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7" name="Line 20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9E8F94C-544F-463F-AB8A-DD4FBF96842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01569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8" name="Line 20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9CCF57C-7682-405D-BD81-ED73E4606E2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578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9" name="Line 20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EF7029E-D4B7-48A0-A43E-01E1D20CB02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9136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0" name="Line 21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40154BC-FC35-4C3B-BDD4-F7D1CEC66B8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7357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1" name="Line 21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4623E06-CC23-424A-928B-CCA78EFB9C0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01074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2" name="Line 21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2C9057C-103D-4876-BC49-964ACEE642B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08337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3" name="Line 21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9EEAEEF-048C-4D59-BCF2-F56705B250F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37211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4" name="Line 21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FCC0EEB-D316-465C-8343-D5411EDDB49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1547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5" name="Line 22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646230A-AEDD-491F-9771-74A2A98D88E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5105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21" name="Line 22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4256A3E-76D4-4F8E-ACA9-D764146E0CD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43326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22" name="Line 22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BED8F46-F919-4EF1-9F23-65351531FCA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6884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23" name="Line 22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6DC1137-C0AE-45AC-869A-1263D84B66C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5759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24" name="Line 22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4AEB903-2BBD-4E65-98BA-FF9540BF67B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4306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00F16C9-C329-417B-9455-0B4DF47EF06D}"/>
                </a:ext>
              </a:extLst>
            </p:cNvPr>
            <p:cNvGrpSpPr/>
            <p:nvPr userDrawn="1"/>
          </p:nvGrpSpPr>
          <p:grpSpPr>
            <a:xfrm>
              <a:off x="212211" y="-232319"/>
              <a:ext cx="8803480" cy="174194"/>
              <a:chOff x="212211" y="-217475"/>
              <a:chExt cx="8803480" cy="214526"/>
            </a:xfrm>
          </p:grpSpPr>
          <p:sp>
            <p:nvSpPr>
              <p:cNvPr id="206" name="Line 14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7DEF525-0C41-4BCD-B2DB-E69394C72BB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221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7" name="Line 14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B89753B-F044-4CB1-AD8F-87D6A7AE7DB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4779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8" name="Line 15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275BCFD-25DA-45B5-A6AB-0EB653DA6FE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3000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9" name="Line 15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BCE50CC-74DF-4FB9-8AEF-BE6C9B6C6A6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36558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0" name="Line 15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AACB713-A9DD-4B3E-88A1-9C840DCD609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7031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1" name="Line 15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8971DD0-9940-456C-9A93-444D95259A1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0589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2" name="Line 15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7BFEBD1-71FB-4223-BC9A-330F186E159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78810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3" name="Line 16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948B364-7FF0-4BED-87B6-89B23791791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2527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4" name="Line 16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84A65DE-A130-4E76-94A4-0FC2AAFF0B3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9789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5" name="Line 16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8568D8B-AF2F-46B9-912D-674770F298D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8664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6" name="Line 16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04B615C-8593-4381-8CA9-628345DF598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6736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7" name="Line 16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DC558FB-DFF8-4E5E-AA7A-F99FBBAE302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6231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8" name="Line 17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94B761E-7811-43A3-ADF4-472C082B191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4452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9" name="Line 17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FA415AE-DBCF-4433-8DE6-6961DD40410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8010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0" name="Line 17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9E970A8-B21B-47C1-A781-2B56559157D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8483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1" name="Line 17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AAB9D02-7F47-411A-A7E0-21EA139732D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72200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2" name="Line 17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F8BD7F2-14B9-4A09-A790-89D149609D6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0262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3" name="Line 18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8707527-E613-436F-836B-4A4B5477978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3979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4" name="Line 18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8D1DC22-A41F-44F1-AC99-86200473EAF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1242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5" name="Line 18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A653425-5485-4E5F-A689-BA0FDD4FBF2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0116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6" name="Line 18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A40D22A-8684-44DA-B4AF-7781BCE849C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126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7" name="Line 18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3568B9C-C4B4-441E-BB31-DCFF8EEE2A8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07684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8" name="Line 19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550CAAD-8E1F-4C04-A27E-6712EEE1201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5905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9" name="Line 19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FD7717C-1C41-41F2-872E-B3F996B7D72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79622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0" name="Line 19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9A161CF-1D25-4A2D-84BB-E5DF5994E3F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0095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1" name="Line 19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5812E12-F6D7-419F-9F99-91AA44350B4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3653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2" name="Line 19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3EC671A-70A7-48AC-9D57-3706970BB92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1715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3" name="Line 20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74E5076-67B6-4F94-BB50-49F4126D122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5432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4" name="Line 20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D1CC71B-0C57-41FA-90E4-871CC4478F8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2695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5" name="Line 20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2DFC155-8870-4EF7-87DE-3398D7C90C3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01569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6" name="Line 20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FF42260-AD8D-42CC-BD81-59D63C0CD3B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578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7" name="Line 20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BAFDBEF-34BD-4A8E-BA42-2EFBF9CA21E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9136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8" name="Line 21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617C14E-A2D2-4444-9E32-850D6CE40D4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7357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9" name="Line 21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75064B0-0B2E-457A-9A21-2C3FCCF714C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01074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0" name="Line 21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EF20819-9DA3-40D2-9C20-C15F33F4D56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08337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1" name="Line 21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908DACC-F052-4F09-B4B8-F88A03A1CFB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37211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2" name="Line 21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F7CFB8A-7CEA-43B4-B860-08D3D62596B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1547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3" name="Line 22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B6D5587-4575-4E0A-BD29-9954019E3E5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5105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4" name="Line 22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098E389-6F6F-42D8-A817-B978312DD6F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43167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5" name="Line 22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6B5D714-194C-4F78-BA1C-3682B572561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6884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6" name="Line 22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D71ED48-0F1A-497D-AB0C-16A6F930008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5759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7" name="Line 22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D3A9BDB-5614-48ED-BF81-DA80CCD2E0B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4306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39A9B3B-278B-4682-9D71-FAFDA760908B}"/>
                </a:ext>
              </a:extLst>
            </p:cNvPr>
            <p:cNvGrpSpPr/>
            <p:nvPr userDrawn="1"/>
          </p:nvGrpSpPr>
          <p:grpSpPr>
            <a:xfrm>
              <a:off x="-234000" y="206808"/>
              <a:ext cx="180000" cy="4730678"/>
              <a:chOff x="-222083" y="206808"/>
              <a:chExt cx="214526" cy="4730678"/>
            </a:xfrm>
          </p:grpSpPr>
          <p:sp>
            <p:nvSpPr>
              <p:cNvPr id="183" name="Line 23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4E39C29-9E98-45DB-999C-2181C3568BC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926187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4" name="Line 23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E0DF0CD-53B1-4E5E-A8D2-65D20A4F608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643979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5" name="Line 23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C959B9B-4E52-434A-89EB-464665F099B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0680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86" name="Line 23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1E0687D-015F-4C68-BF7C-12B289A96FF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50366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7" name="Line 23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EAD2E25-69FC-4568-B627-6E619E7A2C1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06649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8" name="Line 24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DC28211-EAC6-4C1C-A238-7C71F4F6892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78428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9" name="Line 24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1722CDF-16E6-4B2E-AF55-73FBD54C759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71325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0" name="Line 24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4A2E2B1-7D47-4079-ADE5-A78C21BA092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43263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1" name="Line 25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BD3ABD6-466F-4715-97D6-1D74FFA46F2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29073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2" name="Line 25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ECE508A-2E4A-48C9-BF6F-03B1986D4DE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85356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3" name="Line 25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A1C235A-B7F9-4900-B000-9278858BF34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57294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4" name="Line 25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7AEF3A0-EFD0-430D-8D3A-154F56FB483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93748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5" name="Line 25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AAB28C6-7870-4E9E-BF4F-BCDFBE176E5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50031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6" name="Line 26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EC5D5A5-25DB-42E9-9CBA-457CC7DE078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21969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7" name="Line 26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ADCA535-19A7-41FE-94E9-8C0D48E709A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07938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8" name="Line 26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7D028E8-2775-4DCA-9306-630BAAF9FAF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642214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9" name="Line 26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0BB7717-134F-464F-966A-58BD9D78B40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36000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0" name="Line 26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C9B257B-9CF1-4BAB-9D47-C5B3CBDA2BA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72296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1" name="Line 27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39318B6-81BE-480F-A68E-C2053802E4D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28579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2" name="Line 27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793B223-4E8D-4F1F-8A64-634FB232C07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00517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3" name="Line 27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F8432D7-7CFD-4DE2-A6B1-E52F942A322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86327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4" name="Line 27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8A65213-F231-4F69-8464-971B426D390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2610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5" name="Line 27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22287AA-7FD1-4C00-B5FC-742255C4D6C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14548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1EBEE90-7789-4223-9552-DAF102680E61}"/>
                </a:ext>
              </a:extLst>
            </p:cNvPr>
            <p:cNvGrpSpPr/>
            <p:nvPr userDrawn="1"/>
          </p:nvGrpSpPr>
          <p:grpSpPr>
            <a:xfrm>
              <a:off x="9198000" y="206808"/>
              <a:ext cx="180000" cy="4730678"/>
              <a:chOff x="9149173" y="206808"/>
              <a:chExt cx="214526" cy="4730678"/>
            </a:xfrm>
          </p:grpSpPr>
          <p:sp>
            <p:nvSpPr>
              <p:cNvPr id="159" name="Line 23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7C5C7E2-A1D2-406A-8BF7-BE8EBBB133B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926187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0" name="Line 23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F3A02AE-C0EB-48C6-9B2F-EF556E2F4E2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643979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1" name="Line 23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895221C-3381-4DF0-9940-F97DA31C143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0680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3" name="Line 23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C7AC440-CA5E-42BF-97B8-FFC65E8776D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50366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4" name="Line 23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3E2CAD6-AE9D-4E93-B023-457270AE629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06649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5" name="Line 24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47C1B6F-294E-4D97-913D-FBCA8A95A27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78428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6" name="Line 24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9B6BEAB-B9C7-4D05-9454-7D8DE10AD45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71325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7" name="Line 24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BFE5B21-B4B5-4C66-97BC-E11E4DE37E3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43263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8" name="Line 25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718A18F-8F47-449A-A82E-236F6DC3DD1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29073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9" name="Line 25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0256D9F-E531-4575-9C94-34C192412A5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85356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0" name="Line 25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1901D17-6E43-49E8-82C8-8DB0EC6DD20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57294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1" name="Line 25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BD6743E-D090-428B-967B-D9D29C42D2D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93748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2" name="Line 25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83C0ABD-872A-46A1-AEAD-5CD3FDB76B8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50031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3" name="Line 26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D48135F-1ECB-46FE-9938-0EAD9F23866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21969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4" name="Line 26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BAA0522-D80E-48CA-871C-CE9EB17F6D9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07938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5" name="Line 26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F18C0FA-4C33-4834-B713-5309EAFEC01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642214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6" name="Line 26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435A7F2-5DF0-4DD3-942E-5F94E05903B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36000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7" name="Line 26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BEC079F-136D-4946-A117-1FAE91B4E4C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72296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8" name="Line 27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5596A8B-C6E6-4BDB-9491-A3246C391B3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28579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9" name="Line 27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B247678-1358-42E7-B8D7-D300E004539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00517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0" name="Line 27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7FCBEDC-9453-4F09-83DE-4E59DFE0088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86327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1" name="Line 27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2EB68B1-5DF3-4474-9DF2-2DCCFCD01A9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2610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2" name="Line 27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E1E7A3B-9FC4-497C-BA82-701D3EB5367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14548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sp>
          <p:nvSpPr>
            <p:cNvPr id="151" name="Line 256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BC5F068-4FB6-4D89-9583-AE8D0EC5FF0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34000" y="514350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2" name="Line 147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9FF0320-1B90-446D-AE9F-5AA9A996A9C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5201620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3" name="Line 146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9507B19-9A92-476A-869B-45F7F977A0A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-238125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4" name="Line 234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10CCA7A-9D88-4F28-9AD6-A6073FCC41B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34000" y="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55" name="Line 204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F2E3C48-9CE2-4BF2-A691-7CDCC899488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44000" y="-232319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6" name="Line 235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C614BAB-EF11-4A6B-A919-FE1991BAF798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98000" y="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7" name="Line 205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CD8BDD6-EB82-4C84-A2E4-0EC07255276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44000" y="5203555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8" name="Line 257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EA01726-6BFE-47DA-A46A-9881534AFF5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98000" y="514350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149" name="Rectangle 14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C361E2F-E1A6-4CAD-A2FF-0E88B0390FA0}"/>
              </a:ext>
            </a:extLst>
          </p:cNvPr>
          <p:cNvSpPr/>
          <p:nvPr userDrawn="1"/>
        </p:nvSpPr>
        <p:spPr>
          <a:xfrm>
            <a:off x="-4848225" y="-1133475"/>
            <a:ext cx="18840450" cy="7410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2" name="Picture 16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F9E5E83-D171-41FD-9150-90EA840C35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 bwMode="gray">
          <a:xfrm>
            <a:off x="267" y="4026331"/>
            <a:ext cx="3185465" cy="1117169"/>
          </a:xfrm>
          <a:prstGeom prst="rect">
            <a:avLst/>
          </a:prstGeom>
        </p:spPr>
      </p:pic>
      <p:sp>
        <p:nvSpPr>
          <p:cNvPr id="17" name="Freeform 1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EB0B5B1-87E0-47D3-8743-7D6677736709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8251200" cy="3232800"/>
          </a:xfrm>
          <a:custGeom>
            <a:avLst/>
            <a:gdLst>
              <a:gd name="T0" fmla="*/ 0 w 1090"/>
              <a:gd name="T1" fmla="*/ 0 h 425"/>
              <a:gd name="T2" fmla="*/ 0 w 1090"/>
              <a:gd name="T3" fmla="*/ 425 h 425"/>
              <a:gd name="T4" fmla="*/ 789 w 1090"/>
              <a:gd name="T5" fmla="*/ 425 h 425"/>
              <a:gd name="T6" fmla="*/ 1090 w 1090"/>
              <a:gd name="T7" fmla="*/ 123 h 425"/>
              <a:gd name="T8" fmla="*/ 1090 w 1090"/>
              <a:gd name="T9" fmla="*/ 122 h 425"/>
              <a:gd name="T10" fmla="*/ 1065 w 1090"/>
              <a:gd name="T11" fmla="*/ 0 h 425"/>
              <a:gd name="T12" fmla="*/ 0 w 1090"/>
              <a:gd name="T13" fmla="*/ 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90" h="425">
                <a:moveTo>
                  <a:pt x="0" y="0"/>
                </a:moveTo>
                <a:cubicBezTo>
                  <a:pt x="0" y="425"/>
                  <a:pt x="0" y="425"/>
                  <a:pt x="0" y="425"/>
                </a:cubicBezTo>
                <a:cubicBezTo>
                  <a:pt x="789" y="425"/>
                  <a:pt x="789" y="425"/>
                  <a:pt x="789" y="425"/>
                </a:cubicBezTo>
                <a:cubicBezTo>
                  <a:pt x="789" y="425"/>
                  <a:pt x="1090" y="425"/>
                  <a:pt x="1090" y="123"/>
                </a:cubicBezTo>
                <a:cubicBezTo>
                  <a:pt x="1090" y="122"/>
                  <a:pt x="1090" y="122"/>
                  <a:pt x="1090" y="122"/>
                </a:cubicBezTo>
                <a:cubicBezTo>
                  <a:pt x="1090" y="122"/>
                  <a:pt x="1090" y="65"/>
                  <a:pt x="106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7F4F4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2AA03BB-599C-47B5-9321-D63D52FA2133}"/>
              </a:ext>
            </a:extLst>
          </p:cNvPr>
          <p:cNvGrpSpPr/>
          <p:nvPr userDrawn="1"/>
        </p:nvGrpSpPr>
        <p:grpSpPr bwMode="gray">
          <a:xfrm>
            <a:off x="0" y="0"/>
            <a:ext cx="9144000" cy="3724236"/>
            <a:chOff x="0" y="0"/>
            <a:chExt cx="9144000" cy="3724236"/>
          </a:xfrm>
          <a:solidFill>
            <a:srgbClr val="0036A1"/>
          </a:solidFill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572D847-002F-4800-8BFF-4B54D15850D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963961" y="0"/>
              <a:ext cx="3180039" cy="3231867"/>
            </a:xfrm>
            <a:custGeom>
              <a:avLst/>
              <a:gdLst>
                <a:gd name="T0" fmla="*/ 276 w 420"/>
                <a:gd name="T1" fmla="*/ 0 h 425"/>
                <a:gd name="T2" fmla="*/ 301 w 420"/>
                <a:gd name="T3" fmla="*/ 122 h 425"/>
                <a:gd name="T4" fmla="*/ 301 w 420"/>
                <a:gd name="T5" fmla="*/ 123 h 425"/>
                <a:gd name="T6" fmla="*/ 0 w 420"/>
                <a:gd name="T7" fmla="*/ 425 h 425"/>
                <a:gd name="T8" fmla="*/ 420 w 420"/>
                <a:gd name="T9" fmla="*/ 425 h 425"/>
                <a:gd name="T10" fmla="*/ 420 w 420"/>
                <a:gd name="T11" fmla="*/ 0 h 425"/>
                <a:gd name="T12" fmla="*/ 276 w 420"/>
                <a:gd name="T13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0" h="425">
                  <a:moveTo>
                    <a:pt x="276" y="0"/>
                  </a:moveTo>
                  <a:cubicBezTo>
                    <a:pt x="301" y="65"/>
                    <a:pt x="301" y="122"/>
                    <a:pt x="301" y="122"/>
                  </a:cubicBezTo>
                  <a:cubicBezTo>
                    <a:pt x="301" y="123"/>
                    <a:pt x="301" y="123"/>
                    <a:pt x="301" y="123"/>
                  </a:cubicBezTo>
                  <a:cubicBezTo>
                    <a:pt x="301" y="419"/>
                    <a:pt x="11" y="424"/>
                    <a:pt x="0" y="425"/>
                  </a:cubicBezTo>
                  <a:cubicBezTo>
                    <a:pt x="420" y="425"/>
                    <a:pt x="420" y="425"/>
                    <a:pt x="420" y="425"/>
                  </a:cubicBezTo>
                  <a:cubicBezTo>
                    <a:pt x="420" y="0"/>
                    <a:pt x="420" y="0"/>
                    <a:pt x="420" y="0"/>
                  </a:cubicBezTo>
                  <a:lnTo>
                    <a:pt x="276" y="0"/>
                  </a:lnTo>
                  <a:close/>
                </a:path>
              </a:pathLst>
            </a:custGeom>
            <a:solidFill>
              <a:srgbClr val="1971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89BB72E-01EE-4687-AA34-CF821069FA4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0" y="3231867"/>
              <a:ext cx="1088395" cy="492369"/>
            </a:xfrm>
            <a:custGeom>
              <a:avLst/>
              <a:gdLst>
                <a:gd name="T0" fmla="*/ 0 w 144"/>
                <a:gd name="T1" fmla="*/ 0 h 65"/>
                <a:gd name="T2" fmla="*/ 0 w 144"/>
                <a:gd name="T3" fmla="*/ 65 h 65"/>
                <a:gd name="T4" fmla="*/ 144 w 144"/>
                <a:gd name="T5" fmla="*/ 0 h 65"/>
                <a:gd name="T6" fmla="*/ 0 w 144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" h="65">
                  <a:moveTo>
                    <a:pt x="0" y="0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51" y="2"/>
                    <a:pt x="139" y="0"/>
                    <a:pt x="14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971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8" name="Title 7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B9B2838-9427-487E-99B1-4BCCB47319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33375" y="315665"/>
            <a:ext cx="7027544" cy="830997"/>
          </a:xfrm>
        </p:spPr>
        <p:txBody>
          <a:bodyPr>
            <a:noAutofit/>
          </a:bodyPr>
          <a:lstStyle>
            <a:lvl1pPr>
              <a:defRPr sz="5200">
                <a:solidFill>
                  <a:schemeClr val="tx2"/>
                </a:solidFill>
              </a:defRPr>
            </a:lvl1pPr>
          </a:lstStyle>
          <a:p>
            <a:r>
              <a:rPr lang="nl-NL" noProof="0" dirty="0"/>
              <a:t>Een korte titel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01329F6-19DB-4CC0-B39E-B204E33FD6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33384" y="1100529"/>
            <a:ext cx="7028617" cy="503023"/>
          </a:xfrm>
        </p:spPr>
        <p:txBody>
          <a:bodyPr wrap="square">
            <a:noAutofit/>
          </a:bodyPr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nl-NL" noProof="0" dirty="0"/>
              <a:t>Ondertitel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4122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Hoofdstuk dia met afbeelding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roup 15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3B9FBBD-4888-4D6D-A2D4-AD842EBF9B94}"/>
              </a:ext>
            </a:extLst>
          </p:cNvPr>
          <p:cNvGrpSpPr/>
          <p:nvPr userDrawn="1"/>
        </p:nvGrpSpPr>
        <p:grpSpPr>
          <a:xfrm>
            <a:off x="-234000" y="-238125"/>
            <a:ext cx="9612000" cy="5615874"/>
            <a:chOff x="-234000" y="-238125"/>
            <a:chExt cx="9612000" cy="5615874"/>
          </a:xfrm>
        </p:grpSpPr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0042E7E-E392-40B4-B3E8-C01B64EF79C9}"/>
                </a:ext>
              </a:extLst>
            </p:cNvPr>
            <p:cNvGrpSpPr/>
            <p:nvPr userDrawn="1"/>
          </p:nvGrpSpPr>
          <p:grpSpPr>
            <a:xfrm>
              <a:off x="212211" y="5203555"/>
              <a:ext cx="8803480" cy="174194"/>
              <a:chOff x="212211" y="5148833"/>
              <a:chExt cx="8803480" cy="214526"/>
            </a:xfrm>
          </p:grpSpPr>
          <p:sp>
            <p:nvSpPr>
              <p:cNvPr id="257" name="Line 14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4206B65-DEAE-491E-9641-D78E82D4750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221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8" name="Line 14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2713404-4274-4977-9E1B-970DBE7C846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4779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9" name="Line 15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4C5FDBA-9F9B-4E62-B2C4-50812946D43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3000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0" name="Line 15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5F42B94-53EB-433F-ABDB-3525A1D8CFE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36558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1" name="Line 15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B0E30AA-966D-4C4B-A6DE-B3ADB3F610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7031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2" name="Line 15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34312BC-3CFC-45EC-8A9E-1F496AB8AB8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0589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3" name="Line 15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A51976E-9F08-4B76-B15E-C830C2CCBC1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78810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4" name="Line 16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470F405-7F39-4991-A17E-C71B0478E16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2527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5" name="Line 16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AA3515D-B87F-4FEE-8506-DE291FF4B5A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9789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6" name="Line 16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4543457-0118-450A-873A-1B0947E0663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8664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7" name="Line 16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C27B72A-5C86-4C2C-B0E6-524039F6EB1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6736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8" name="Line 16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E01E9E8-3E1F-4533-B5E8-9C08506DC50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6231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9" name="Line 17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1AE32AF-00F6-4235-8A24-1FE886EBBD2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4452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0" name="Line 17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DF001DE-C286-4D12-A9DE-09146962B16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8010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1" name="Line 17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73727F0-7F57-4D3D-8DF0-0B3ADA460D6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8642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2" name="Line 17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9FE1C00-4E75-4E4A-BBAA-A35ACE8B934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72200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3" name="Line 17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6801C6A-C1B6-4518-8728-1890C7E9156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0262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4" name="Line 18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77D5918-DCDB-499D-A7C4-5A443B554B9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3979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5" name="Line 18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B02BF13-6EBD-4CDC-931A-0CE8C1FB91A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1242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6" name="Line 18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8E396F8-DAD4-4EA8-A57D-4880717E269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0116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7" name="Line 18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9BAA784-AF2D-4DEC-8E68-5B4A5618CD2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126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8" name="Line 18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C6A600A-6AF2-4C98-85D0-F598C1B33CE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07684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9" name="Line 19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3A0906B-8E26-4B98-973B-1CD63BBC180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5905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0" name="Line 19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B8F0EFB-0CC6-4B3E-B1EE-A7B58634F3E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79622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1" name="Line 19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A21D1B7-E391-40C2-BB5E-73FFE33E001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0095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2" name="Line 19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15EBE2F-5BEE-4F72-93E3-96B363433FF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3653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3" name="Line 19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72A1B44-D526-478D-88AE-D086C553C43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1715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4" name="Line 20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6E81D90-F6E8-4C85-93A7-6E3EE6F94A3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5432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5" name="Line 20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C16DA5A-C777-418D-9C99-51536918CB0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2695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6" name="Line 20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38908FC-0DCB-4735-B690-9572FC86F84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01569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7" name="Line 20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BB6963D-77DB-4EF6-A88F-278724AA60F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578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8" name="Line 20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3EABC85-E5A3-4B53-B66E-8FBEBBBC2FF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9136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9" name="Line 21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F0B37BF-B55E-4A7E-8AC9-9BB3CE1C352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7357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0" name="Line 21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2DBD34A-AE43-41FB-BBE1-7B3A75469F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01074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1" name="Line 21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6F65149-EEE6-42B0-B4D1-7A9CA1DAE05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08337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2" name="Line 21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1CCB56F-7E70-4274-A0BE-00D44DDCE44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37211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3" name="Line 21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A952A57-D67C-4D59-B1FF-FCCEF28BAEC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1547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4" name="Line 22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390B046-F7C6-4B71-A495-60C3CFED608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5105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5" name="Line 22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E349A30-F2BF-4634-8D8E-2AEDB8AAC35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43326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6" name="Line 22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626F56A-DB30-4B5D-831B-3DEDCAE2D20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6884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7" name="Line 22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484CD0F-A18A-458B-B1C1-9CCCB1E170E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5759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8" name="Line 22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231AB5A-8039-4408-BF8B-9A1E16C7309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4306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B89BE72-9D40-4AFB-925A-C0D73702B901}"/>
                </a:ext>
              </a:extLst>
            </p:cNvPr>
            <p:cNvGrpSpPr/>
            <p:nvPr userDrawn="1"/>
          </p:nvGrpSpPr>
          <p:grpSpPr>
            <a:xfrm>
              <a:off x="212211" y="-232319"/>
              <a:ext cx="8803480" cy="174194"/>
              <a:chOff x="212211" y="-217475"/>
              <a:chExt cx="8803480" cy="214526"/>
            </a:xfrm>
          </p:grpSpPr>
          <p:sp>
            <p:nvSpPr>
              <p:cNvPr id="215" name="Line 14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1F44CC5-6404-4F65-A349-1987D022E31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221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6" name="Line 14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D662691-4C23-494A-93F2-612969AC8A6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4779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7" name="Line 15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0AA1B4C-6EEF-471F-886B-C6C3547F998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3000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8" name="Line 15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E3BE175-B072-4E4D-BFA8-4EA40C40B12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36558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9" name="Line 15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EAD880B-7A44-484E-8FFC-37ECF21D3E4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7031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0" name="Line 15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08FF107-3ADA-404E-8AAF-D9DDCBD75F9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0589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1" name="Line 15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EBCCFF8-4286-474C-8F5B-6D2541F9503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78810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2" name="Line 16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090C3FE-7128-4573-A0B3-76F327CBD20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2527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3" name="Line 16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CC5CB01-4F58-4825-B444-4B5EAA83AF1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9789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4" name="Line 16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9F0BAA8-65FD-4625-8298-2808EB6CEC5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8664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5" name="Line 16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A358D7F-6EDE-49A6-85A5-32D47A24DD5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6736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6" name="Line 16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E125D16-2225-408B-8458-DD98068EF09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6231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7" name="Line 17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6E45AA6-B1A4-4457-A44C-3F8E12BB504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4452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8" name="Line 17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0041D2D-869B-4D09-A067-FAF5F2A6CAB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8010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9" name="Line 17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7C716FE-A151-4D2F-99AE-92365BC46F3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8483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0" name="Line 17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0B4C050-0CDC-4D18-86D0-CC5B52A0051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72200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1" name="Line 17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0426B96-B49D-4E29-A85B-BD195480D8F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0262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2" name="Line 18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26580C9-8B8F-4238-97BE-9F58DC3F35D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3979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3" name="Line 18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20957FD-BB61-4755-89C6-D4B650F1219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1242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4" name="Line 18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F164D4C-524E-40F7-AB16-11561E05A8C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0116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5" name="Line 18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36F1495-1F0C-4FCF-9812-14AEEFAD448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126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6" name="Line 18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F883674-1886-4AF3-B775-CD0C250EC9E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07684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7" name="Line 19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36A721E-5BDC-43F9-A28B-98F8147B45D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5905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8" name="Line 19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429F86D-37DF-4C1A-ADE4-C363ABC3769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79622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9" name="Line 19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DFFDCEC-AAD3-45A3-9B1A-C0C3370FCD8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0095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0" name="Line 19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B8EF156-3F85-4EE1-8D05-86531ED5C26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3653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1" name="Line 19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E9D12C3-2A8E-4886-B0D5-8508110091D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1715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2" name="Line 20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DB9C544-2028-4453-9F42-FC5F73FA5E1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5432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3" name="Line 20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CB73E31-30E0-4B5C-B3A8-C2771B9B9A7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2695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4" name="Line 20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333117A-2F08-4695-8F9E-711459DE9DB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01569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5" name="Line 20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411BC6C-9F38-4FF9-8EFE-B0BA2DE5A3B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578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6" name="Line 20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117DB8A-AA1C-4B95-8605-6DA4FBEFC40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9136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7" name="Line 21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AADC7BC-CBE7-4085-AFDE-E1B5D5627A1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7357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8" name="Line 21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C06B253-6675-4136-87C1-411D1734E52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01074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9" name="Line 21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A5C1CC8-FDA3-4027-B4C3-4B4A31485A0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08337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0" name="Line 21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0C9E998-D31F-4AB0-8A6F-449342F6B7F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37211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1" name="Line 21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238E69F-F820-4371-A215-2E5F69BF05A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1547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2" name="Line 22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8E6D6B6-9A93-42CA-BA7B-421F379A9D1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5105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3" name="Line 22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5760661-AD62-4983-9729-80157310784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43167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4" name="Line 22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123E5A6-9166-4836-B7CD-B6463540EFB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6884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5" name="Line 22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3F33263-2B5B-43AB-8A4A-5D3B3F841A4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5759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6" name="Line 22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1EBE4B7-31C9-4569-9996-4A30AD0663F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4306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C12CDA4-294B-46B8-A95B-552724AED464}"/>
                </a:ext>
              </a:extLst>
            </p:cNvPr>
            <p:cNvGrpSpPr/>
            <p:nvPr userDrawn="1"/>
          </p:nvGrpSpPr>
          <p:grpSpPr>
            <a:xfrm>
              <a:off x="-234000" y="206808"/>
              <a:ext cx="180000" cy="4730678"/>
              <a:chOff x="-222083" y="206808"/>
              <a:chExt cx="214526" cy="4730678"/>
            </a:xfrm>
          </p:grpSpPr>
          <p:sp>
            <p:nvSpPr>
              <p:cNvPr id="192" name="Line 23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DDB6B80-B998-4F47-B82B-C5635342E8D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926187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3" name="Line 23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86A06E8-F72F-4733-9585-7279895851F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643979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4" name="Line 23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EA5FEDE-B75E-458C-A850-27C253A6BAB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0680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95" name="Line 23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4673A30-5A99-49F7-8BA4-4DC42977FD2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50366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6" name="Line 23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CCFDC45-A338-439B-9EA2-A0BC3B93371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06649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7" name="Line 24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845E863-6FE0-4775-BD44-673CC86483B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78428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8" name="Line 24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85D0537-54F6-4C6E-9CAC-937B11E9985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71325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9" name="Line 24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42B5211-8EEA-4A49-896A-3BDCE0D93F6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43263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0" name="Line 25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C8F58DE-C44D-45D2-B151-62FE9E25D73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29073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1" name="Line 25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F0A344E-7A3B-4384-A07C-56FF65FE07B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85356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2" name="Line 25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E494678-3889-4464-9BCE-D3875318E52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57294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3" name="Line 25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1B05373-3A92-462F-BE89-E73CFE009A3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93748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4" name="Line 25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7C23271-8888-4A6E-B132-C84264CF92B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50031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5" name="Line 26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BA0072A-6604-4102-BCFE-D8FB212A4C6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21969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6" name="Line 26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36B9566-2CD4-442E-9FD1-F4FBF10ED6B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07938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7" name="Line 26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FE07F91-44BD-4456-848F-00BF9519206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642214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8" name="Line 26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3F37D52-1801-45BB-B5BA-85E88AB8790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36000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9" name="Line 26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DD53B3E-EF7F-425E-96EA-7E3F755149A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72296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0" name="Line 27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C0A655E-799D-451C-B63C-F4020E0D089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28579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1" name="Line 27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4254099-5A1D-407B-992A-897F3826FF5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00517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2" name="Line 27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8B6D9E3-E438-4A8F-95D5-6867D07B5C5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86327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3" name="Line 27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245CE44-D8F7-478B-A989-A791E628FD4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2610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4" name="Line 27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30F0AC7-32A2-43A4-8044-48DABD4F1EB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14548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5DDCA3F-2AF4-4818-918B-6DD45592410F}"/>
                </a:ext>
              </a:extLst>
            </p:cNvPr>
            <p:cNvGrpSpPr/>
            <p:nvPr userDrawn="1"/>
          </p:nvGrpSpPr>
          <p:grpSpPr>
            <a:xfrm>
              <a:off x="9198000" y="206808"/>
              <a:ext cx="180000" cy="4730678"/>
              <a:chOff x="9149173" y="206808"/>
              <a:chExt cx="214526" cy="4730678"/>
            </a:xfrm>
          </p:grpSpPr>
          <p:sp>
            <p:nvSpPr>
              <p:cNvPr id="169" name="Line 23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F4DDB20-C3BB-44ED-AC71-6DBA0A714F7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926187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0" name="Line 23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2195E31-FF57-4FA4-8807-EFC5D59828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643979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1" name="Line 23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2039AD3-14E3-47F9-9CFE-2D8C3C91FFC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0680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2" name="Line 23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7487E88-9B07-4D75-9F2F-AABD55B4C72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50366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3" name="Line 23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16854C1-559E-47D4-B380-80E506CC0C9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06649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4" name="Line 24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49A28FB-A83A-4111-A560-9AB140BF571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78428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5" name="Line 24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9CCCA65-0DD9-4275-91DD-BF71E731F02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71325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6" name="Line 24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EC05AC8-B627-421D-8D90-BA2436A41DD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43263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7" name="Line 25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1647EC3-D311-4314-91CE-FF39CF37216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29073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8" name="Line 25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E3EF1D6-10A8-46E7-9FEF-81936765888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85356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9" name="Line 25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7109358-42DF-4055-98F6-2D8118DA83F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57294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0" name="Line 25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4986EEC-E00A-4789-938B-B898A2BDC57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93748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1" name="Line 25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4D787ED-D22C-4B0B-A0AC-3FE7DE362AA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50031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2" name="Line 26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F0F4347-73B6-4021-9DA4-C8E59CEBCA8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21969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3" name="Line 26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BA6C3E7-737D-49A6-B8F5-DFD869AF56E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07938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4" name="Line 26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5DA72DF-5B88-4D53-9FEA-950107ADE01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642214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5" name="Line 26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C1D7DCD-48DA-4800-BE6F-7EEFB93D981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36000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6" name="Line 26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88C8A65-AE96-4C01-BD8D-664364D7D04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72296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7" name="Line 27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9E32B07-03E5-4CF9-8C58-FC21E8FCD5C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28579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8" name="Line 27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DEBB052-5851-4A80-8E7A-E1038F87602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00517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9" name="Line 27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496B53F-2AD0-4CB4-857D-E47D97B6490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86327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0" name="Line 27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63C3BC8-7672-4745-B1AF-F3BFB240D91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2610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1" name="Line 27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88EED68-3A53-402D-85A1-D561A40782A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14548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sp>
          <p:nvSpPr>
            <p:cNvPr id="161" name="Line 256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6C2606A-FFF4-45EF-8FD0-58E85773CBE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34000" y="514350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2" name="Line 147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8F455D1-FF4C-4FBE-8B81-52A8CC201BB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5201620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3" name="Line 146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8F0FEC4-4494-48BE-9866-BAE92184E24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-238125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4" name="Line 234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C82F7C2-3CB4-4174-8D08-2DC637D9C2C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34000" y="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65" name="Line 204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3E10977-8BF0-4C1E-932E-B3907F516DF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44000" y="-232319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6" name="Line 235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FD21107-6C53-49A7-8BDD-7B413C9DD668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98000" y="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7" name="Line 205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3D236E4-D5BF-4E59-A443-1FA7A8CFEAA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44000" y="5203555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8" name="Line 257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836BD56-7CEA-4955-B1E4-AA0F3AD2F718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98000" y="514350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155" name="Rectangle 15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57E00E2-3BA6-49E6-ABF6-55959E16D73F}"/>
              </a:ext>
            </a:extLst>
          </p:cNvPr>
          <p:cNvSpPr/>
          <p:nvPr userDrawn="1"/>
        </p:nvSpPr>
        <p:spPr>
          <a:xfrm>
            <a:off x="-4848225" y="-1133475"/>
            <a:ext cx="18840450" cy="7410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D0847F7-966E-4D88-BC45-336DFFDBF15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653165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3531" name="think-cell Slide" r:id="rId5" imgW="6350000" imgH="6350000" progId="">
              <p:embed/>
            </p:oleObj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1962006-5F7E-4187-A1C3-96472EE5D87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40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8" name="Title 7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B9B2838-9427-487E-99B1-4BCCB473198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33375" y="2884407"/>
            <a:ext cx="7027544" cy="830997"/>
          </a:xfrm>
        </p:spPr>
        <p:txBody>
          <a:bodyPr/>
          <a:lstStyle>
            <a:lvl1pPr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nl-NL" noProof="0" dirty="0"/>
              <a:t>Hoofdstuk titel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01329F6-19DB-4CC0-B39E-B204E33FD610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33384" y="3669271"/>
            <a:ext cx="7028617" cy="335413"/>
          </a:xfrm>
        </p:spPr>
        <p:txBody>
          <a:bodyPr wrap="square">
            <a:spAutoFit/>
          </a:bodyPr>
          <a:lstStyle>
            <a:lvl1pPr>
              <a:defRPr sz="20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nl-NL" noProof="0"/>
              <a:t>Ondertitel</a:t>
            </a:r>
          </a:p>
        </p:txBody>
      </p:sp>
      <p:sp>
        <p:nvSpPr>
          <p:cNvPr id="27" name="Freeform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2C563FD-2829-4F81-9314-86FA1CCBA8B2}"/>
              </a:ext>
            </a:extLst>
          </p:cNvPr>
          <p:cNvSpPr>
            <a:spLocks/>
          </p:cNvSpPr>
          <p:nvPr userDrawn="1"/>
        </p:nvSpPr>
        <p:spPr bwMode="gray">
          <a:xfrm flipH="1">
            <a:off x="-2862" y="-4695"/>
            <a:ext cx="3182901" cy="2587540"/>
          </a:xfrm>
          <a:custGeom>
            <a:avLst/>
            <a:gdLst>
              <a:gd name="T0" fmla="*/ 276 w 420"/>
              <a:gd name="T1" fmla="*/ 0 h 425"/>
              <a:gd name="T2" fmla="*/ 301 w 420"/>
              <a:gd name="T3" fmla="*/ 122 h 425"/>
              <a:gd name="T4" fmla="*/ 301 w 420"/>
              <a:gd name="T5" fmla="*/ 123 h 425"/>
              <a:gd name="T6" fmla="*/ 0 w 420"/>
              <a:gd name="T7" fmla="*/ 425 h 425"/>
              <a:gd name="T8" fmla="*/ 420 w 420"/>
              <a:gd name="T9" fmla="*/ 425 h 425"/>
              <a:gd name="T10" fmla="*/ 420 w 420"/>
              <a:gd name="T11" fmla="*/ 0 h 425"/>
              <a:gd name="T12" fmla="*/ 276 w 420"/>
              <a:gd name="T13" fmla="*/ 0 h 425"/>
              <a:gd name="connsiteX0" fmla="*/ 6571 w 10000"/>
              <a:gd name="connsiteY0" fmla="*/ 0 h 10000"/>
              <a:gd name="connsiteX1" fmla="*/ 7095 w 10000"/>
              <a:gd name="connsiteY1" fmla="*/ 2023 h 10000"/>
              <a:gd name="connsiteX2" fmla="*/ 7167 w 10000"/>
              <a:gd name="connsiteY2" fmla="*/ 2871 h 10000"/>
              <a:gd name="connsiteX3" fmla="*/ 7167 w 10000"/>
              <a:gd name="connsiteY3" fmla="*/ 2894 h 10000"/>
              <a:gd name="connsiteX4" fmla="*/ 0 w 10000"/>
              <a:gd name="connsiteY4" fmla="*/ 10000 h 10000"/>
              <a:gd name="connsiteX5" fmla="*/ 10000 w 10000"/>
              <a:gd name="connsiteY5" fmla="*/ 10000 h 10000"/>
              <a:gd name="connsiteX6" fmla="*/ 10000 w 10000"/>
              <a:gd name="connsiteY6" fmla="*/ 0 h 10000"/>
              <a:gd name="connsiteX7" fmla="*/ 6571 w 10000"/>
              <a:gd name="connsiteY7" fmla="*/ 0 h 10000"/>
              <a:gd name="connsiteX0" fmla="*/ 6571 w 10000"/>
              <a:gd name="connsiteY0" fmla="*/ 0 h 10000"/>
              <a:gd name="connsiteX1" fmla="*/ 7095 w 10000"/>
              <a:gd name="connsiteY1" fmla="*/ 2023 h 10000"/>
              <a:gd name="connsiteX2" fmla="*/ 7167 w 10000"/>
              <a:gd name="connsiteY2" fmla="*/ 2871 h 10000"/>
              <a:gd name="connsiteX3" fmla="*/ 7167 w 10000"/>
              <a:gd name="connsiteY3" fmla="*/ 2894 h 10000"/>
              <a:gd name="connsiteX4" fmla="*/ 0 w 10000"/>
              <a:gd name="connsiteY4" fmla="*/ 10000 h 10000"/>
              <a:gd name="connsiteX5" fmla="*/ 10000 w 10000"/>
              <a:gd name="connsiteY5" fmla="*/ 10000 h 10000"/>
              <a:gd name="connsiteX6" fmla="*/ 10000 w 10000"/>
              <a:gd name="connsiteY6" fmla="*/ 0 h 10000"/>
              <a:gd name="connsiteX7" fmla="*/ 6571 w 10000"/>
              <a:gd name="connsiteY7" fmla="*/ 0 h 10000"/>
              <a:gd name="connsiteX0" fmla="*/ 10000 w 10000"/>
              <a:gd name="connsiteY0" fmla="*/ 0 h 10000"/>
              <a:gd name="connsiteX1" fmla="*/ 7095 w 10000"/>
              <a:gd name="connsiteY1" fmla="*/ 2023 h 10000"/>
              <a:gd name="connsiteX2" fmla="*/ 7167 w 10000"/>
              <a:gd name="connsiteY2" fmla="*/ 2871 h 10000"/>
              <a:gd name="connsiteX3" fmla="*/ 7167 w 10000"/>
              <a:gd name="connsiteY3" fmla="*/ 2894 h 10000"/>
              <a:gd name="connsiteX4" fmla="*/ 0 w 10000"/>
              <a:gd name="connsiteY4" fmla="*/ 10000 h 10000"/>
              <a:gd name="connsiteX5" fmla="*/ 10000 w 10000"/>
              <a:gd name="connsiteY5" fmla="*/ 10000 h 10000"/>
              <a:gd name="connsiteX6" fmla="*/ 10000 w 10000"/>
              <a:gd name="connsiteY6" fmla="*/ 0 h 10000"/>
              <a:gd name="connsiteX0" fmla="*/ 9970 w 10000"/>
              <a:gd name="connsiteY0" fmla="*/ 60 h 8041"/>
              <a:gd name="connsiteX1" fmla="*/ 7095 w 10000"/>
              <a:gd name="connsiteY1" fmla="*/ 64 h 8041"/>
              <a:gd name="connsiteX2" fmla="*/ 7167 w 10000"/>
              <a:gd name="connsiteY2" fmla="*/ 912 h 8041"/>
              <a:gd name="connsiteX3" fmla="*/ 7167 w 10000"/>
              <a:gd name="connsiteY3" fmla="*/ 935 h 8041"/>
              <a:gd name="connsiteX4" fmla="*/ 0 w 10000"/>
              <a:gd name="connsiteY4" fmla="*/ 8041 h 8041"/>
              <a:gd name="connsiteX5" fmla="*/ 10000 w 10000"/>
              <a:gd name="connsiteY5" fmla="*/ 8041 h 8041"/>
              <a:gd name="connsiteX6" fmla="*/ 9970 w 10000"/>
              <a:gd name="connsiteY6" fmla="*/ 60 h 8041"/>
              <a:gd name="connsiteX0" fmla="*/ 9985 w 10000"/>
              <a:gd name="connsiteY0" fmla="*/ 57 h 10009"/>
              <a:gd name="connsiteX1" fmla="*/ 7095 w 10000"/>
              <a:gd name="connsiteY1" fmla="*/ 89 h 10009"/>
              <a:gd name="connsiteX2" fmla="*/ 7167 w 10000"/>
              <a:gd name="connsiteY2" fmla="*/ 1143 h 10009"/>
              <a:gd name="connsiteX3" fmla="*/ 7167 w 10000"/>
              <a:gd name="connsiteY3" fmla="*/ 1172 h 10009"/>
              <a:gd name="connsiteX4" fmla="*/ 0 w 10000"/>
              <a:gd name="connsiteY4" fmla="*/ 10009 h 10009"/>
              <a:gd name="connsiteX5" fmla="*/ 10000 w 10000"/>
              <a:gd name="connsiteY5" fmla="*/ 10009 h 10009"/>
              <a:gd name="connsiteX6" fmla="*/ 9985 w 10000"/>
              <a:gd name="connsiteY6" fmla="*/ 57 h 10009"/>
              <a:gd name="connsiteX0" fmla="*/ 10007 w 10009"/>
              <a:gd name="connsiteY0" fmla="*/ 57 h 10009"/>
              <a:gd name="connsiteX1" fmla="*/ 7095 w 10009"/>
              <a:gd name="connsiteY1" fmla="*/ 89 h 10009"/>
              <a:gd name="connsiteX2" fmla="*/ 7167 w 10009"/>
              <a:gd name="connsiteY2" fmla="*/ 1143 h 10009"/>
              <a:gd name="connsiteX3" fmla="*/ 7167 w 10009"/>
              <a:gd name="connsiteY3" fmla="*/ 1172 h 10009"/>
              <a:gd name="connsiteX4" fmla="*/ 0 w 10009"/>
              <a:gd name="connsiteY4" fmla="*/ 10009 h 10009"/>
              <a:gd name="connsiteX5" fmla="*/ 10000 w 10009"/>
              <a:gd name="connsiteY5" fmla="*/ 10009 h 10009"/>
              <a:gd name="connsiteX6" fmla="*/ 10007 w 10009"/>
              <a:gd name="connsiteY6" fmla="*/ 57 h 10009"/>
              <a:gd name="connsiteX0" fmla="*/ 9505 w 10000"/>
              <a:gd name="connsiteY0" fmla="*/ 380 h 9938"/>
              <a:gd name="connsiteX1" fmla="*/ 7095 w 10000"/>
              <a:gd name="connsiteY1" fmla="*/ 18 h 9938"/>
              <a:gd name="connsiteX2" fmla="*/ 7167 w 10000"/>
              <a:gd name="connsiteY2" fmla="*/ 1072 h 9938"/>
              <a:gd name="connsiteX3" fmla="*/ 7167 w 10000"/>
              <a:gd name="connsiteY3" fmla="*/ 1101 h 9938"/>
              <a:gd name="connsiteX4" fmla="*/ 0 w 10000"/>
              <a:gd name="connsiteY4" fmla="*/ 9938 h 9938"/>
              <a:gd name="connsiteX5" fmla="*/ 10000 w 10000"/>
              <a:gd name="connsiteY5" fmla="*/ 9938 h 9938"/>
              <a:gd name="connsiteX6" fmla="*/ 9505 w 10000"/>
              <a:gd name="connsiteY6" fmla="*/ 380 h 9938"/>
              <a:gd name="connsiteX0" fmla="*/ 10007 w 10009"/>
              <a:gd name="connsiteY0" fmla="*/ 63 h 10068"/>
              <a:gd name="connsiteX1" fmla="*/ 7095 w 10009"/>
              <a:gd name="connsiteY1" fmla="*/ 86 h 10068"/>
              <a:gd name="connsiteX2" fmla="*/ 7167 w 10009"/>
              <a:gd name="connsiteY2" fmla="*/ 1147 h 10068"/>
              <a:gd name="connsiteX3" fmla="*/ 7167 w 10009"/>
              <a:gd name="connsiteY3" fmla="*/ 1176 h 10068"/>
              <a:gd name="connsiteX4" fmla="*/ 0 w 10009"/>
              <a:gd name="connsiteY4" fmla="*/ 10068 h 10068"/>
              <a:gd name="connsiteX5" fmla="*/ 10000 w 10009"/>
              <a:gd name="connsiteY5" fmla="*/ 10068 h 10068"/>
              <a:gd name="connsiteX6" fmla="*/ 10007 w 10009"/>
              <a:gd name="connsiteY6" fmla="*/ 63 h 10068"/>
              <a:gd name="connsiteX0" fmla="*/ 10007 w 10009"/>
              <a:gd name="connsiteY0" fmla="*/ 187 h 10192"/>
              <a:gd name="connsiteX1" fmla="*/ 7095 w 10009"/>
              <a:gd name="connsiteY1" fmla="*/ 210 h 10192"/>
              <a:gd name="connsiteX2" fmla="*/ 7167 w 10009"/>
              <a:gd name="connsiteY2" fmla="*/ 1271 h 10192"/>
              <a:gd name="connsiteX3" fmla="*/ 7167 w 10009"/>
              <a:gd name="connsiteY3" fmla="*/ 1300 h 10192"/>
              <a:gd name="connsiteX4" fmla="*/ 0 w 10009"/>
              <a:gd name="connsiteY4" fmla="*/ 10192 h 10192"/>
              <a:gd name="connsiteX5" fmla="*/ 10000 w 10009"/>
              <a:gd name="connsiteY5" fmla="*/ 10192 h 10192"/>
              <a:gd name="connsiteX6" fmla="*/ 10007 w 10009"/>
              <a:gd name="connsiteY6" fmla="*/ 187 h 10192"/>
              <a:gd name="connsiteX0" fmla="*/ 10007 w 10009"/>
              <a:gd name="connsiteY0" fmla="*/ 64 h 10069"/>
              <a:gd name="connsiteX1" fmla="*/ 7095 w 10009"/>
              <a:gd name="connsiteY1" fmla="*/ 87 h 10069"/>
              <a:gd name="connsiteX2" fmla="*/ 7167 w 10009"/>
              <a:gd name="connsiteY2" fmla="*/ 1148 h 10069"/>
              <a:gd name="connsiteX3" fmla="*/ 7167 w 10009"/>
              <a:gd name="connsiteY3" fmla="*/ 1177 h 10069"/>
              <a:gd name="connsiteX4" fmla="*/ 0 w 10009"/>
              <a:gd name="connsiteY4" fmla="*/ 10069 h 10069"/>
              <a:gd name="connsiteX5" fmla="*/ 10000 w 10009"/>
              <a:gd name="connsiteY5" fmla="*/ 10069 h 10069"/>
              <a:gd name="connsiteX6" fmla="*/ 10007 w 10009"/>
              <a:gd name="connsiteY6" fmla="*/ 64 h 10069"/>
              <a:gd name="connsiteX0" fmla="*/ 10007 w 10009"/>
              <a:gd name="connsiteY0" fmla="*/ 0 h 10005"/>
              <a:gd name="connsiteX1" fmla="*/ 7095 w 10009"/>
              <a:gd name="connsiteY1" fmla="*/ 23 h 10005"/>
              <a:gd name="connsiteX2" fmla="*/ 7167 w 10009"/>
              <a:gd name="connsiteY2" fmla="*/ 1084 h 10005"/>
              <a:gd name="connsiteX3" fmla="*/ 7167 w 10009"/>
              <a:gd name="connsiteY3" fmla="*/ 1113 h 10005"/>
              <a:gd name="connsiteX4" fmla="*/ 0 w 10009"/>
              <a:gd name="connsiteY4" fmla="*/ 10005 h 10005"/>
              <a:gd name="connsiteX5" fmla="*/ 10000 w 10009"/>
              <a:gd name="connsiteY5" fmla="*/ 10005 h 10005"/>
              <a:gd name="connsiteX6" fmla="*/ 10007 w 10009"/>
              <a:gd name="connsiteY6" fmla="*/ 0 h 10005"/>
              <a:gd name="connsiteX0" fmla="*/ 10007 w 10009"/>
              <a:gd name="connsiteY0" fmla="*/ 14 h 10019"/>
              <a:gd name="connsiteX1" fmla="*/ 7073 w 10009"/>
              <a:gd name="connsiteY1" fmla="*/ 0 h 10019"/>
              <a:gd name="connsiteX2" fmla="*/ 7167 w 10009"/>
              <a:gd name="connsiteY2" fmla="*/ 1098 h 10019"/>
              <a:gd name="connsiteX3" fmla="*/ 7167 w 10009"/>
              <a:gd name="connsiteY3" fmla="*/ 1127 h 10019"/>
              <a:gd name="connsiteX4" fmla="*/ 0 w 10009"/>
              <a:gd name="connsiteY4" fmla="*/ 10019 h 10019"/>
              <a:gd name="connsiteX5" fmla="*/ 10000 w 10009"/>
              <a:gd name="connsiteY5" fmla="*/ 10019 h 10019"/>
              <a:gd name="connsiteX6" fmla="*/ 10007 w 10009"/>
              <a:gd name="connsiteY6" fmla="*/ 14 h 1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9" h="10019">
                <a:moveTo>
                  <a:pt x="10007" y="14"/>
                </a:moveTo>
                <a:cubicBezTo>
                  <a:pt x="10000" y="15"/>
                  <a:pt x="7097" y="13"/>
                  <a:pt x="7073" y="0"/>
                </a:cubicBezTo>
                <a:cubicBezTo>
                  <a:pt x="7049" y="-13"/>
                  <a:pt x="7151" y="910"/>
                  <a:pt x="7167" y="1098"/>
                </a:cubicBezTo>
                <a:cubicBezTo>
                  <a:pt x="7183" y="1286"/>
                  <a:pt x="7167" y="1127"/>
                  <a:pt x="7167" y="1127"/>
                </a:cubicBezTo>
                <a:cubicBezTo>
                  <a:pt x="7167" y="9843"/>
                  <a:pt x="262" y="9989"/>
                  <a:pt x="0" y="10019"/>
                </a:cubicBezTo>
                <a:lnTo>
                  <a:pt x="10000" y="10019"/>
                </a:lnTo>
                <a:cubicBezTo>
                  <a:pt x="9990" y="6690"/>
                  <a:pt x="10017" y="3343"/>
                  <a:pt x="10007" y="14"/>
                </a:cubicBezTo>
                <a:close/>
              </a:path>
            </a:pathLst>
          </a:custGeom>
          <a:solidFill>
            <a:srgbClr val="006D4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6378DE"/>
              </a:solidFill>
            </a:endParaRPr>
          </a:p>
        </p:txBody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E3568C3-DA51-4D34-8472-64D2670C0889}"/>
              </a:ext>
            </a:extLst>
          </p:cNvPr>
          <p:cNvSpPr>
            <a:spLocks/>
          </p:cNvSpPr>
          <p:nvPr userDrawn="1"/>
        </p:nvSpPr>
        <p:spPr bwMode="gray">
          <a:xfrm flipH="1">
            <a:off x="8055605" y="2582844"/>
            <a:ext cx="1088395" cy="492369"/>
          </a:xfrm>
          <a:custGeom>
            <a:avLst/>
            <a:gdLst>
              <a:gd name="T0" fmla="*/ 0 w 144"/>
              <a:gd name="T1" fmla="*/ 0 h 65"/>
              <a:gd name="T2" fmla="*/ 0 w 144"/>
              <a:gd name="T3" fmla="*/ 65 h 65"/>
              <a:gd name="T4" fmla="*/ 144 w 144"/>
              <a:gd name="T5" fmla="*/ 0 h 65"/>
              <a:gd name="T6" fmla="*/ 0 w 144"/>
              <a:gd name="T7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4" h="65">
                <a:moveTo>
                  <a:pt x="0" y="0"/>
                </a:moveTo>
                <a:cubicBezTo>
                  <a:pt x="0" y="65"/>
                  <a:pt x="0" y="65"/>
                  <a:pt x="0" y="65"/>
                </a:cubicBezTo>
                <a:cubicBezTo>
                  <a:pt x="51" y="2"/>
                  <a:pt x="139" y="0"/>
                  <a:pt x="144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6D4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6378DE"/>
              </a:solidFill>
            </a:endParaRP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E6ACDA5-EB3C-4E42-A1DE-737DA32CC34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1010" y="0"/>
            <a:ext cx="8242990" cy="2582863"/>
          </a:xfrm>
          <a:custGeom>
            <a:avLst/>
            <a:gdLst>
              <a:gd name="connsiteX0" fmla="*/ 27371 w 8242990"/>
              <a:gd name="connsiteY0" fmla="*/ 0 h 2582863"/>
              <a:gd name="connsiteX1" fmla="*/ 8242990 w 8242990"/>
              <a:gd name="connsiteY1" fmla="*/ 0 h 2582863"/>
              <a:gd name="connsiteX2" fmla="*/ 8242990 w 8242990"/>
              <a:gd name="connsiteY2" fmla="*/ 2582863 h 2582863"/>
              <a:gd name="connsiteX3" fmla="*/ 2033452 w 8242990"/>
              <a:gd name="connsiteY3" fmla="*/ 2582863 h 2582863"/>
              <a:gd name="connsiteX4" fmla="*/ 1887794 w 8242990"/>
              <a:gd name="connsiteY4" fmla="*/ 2559910 h 2582863"/>
              <a:gd name="connsiteX5" fmla="*/ 0 w 8242990"/>
              <a:gd name="connsiteY5" fmla="*/ 308890 h 2582863"/>
              <a:gd name="connsiteX6" fmla="*/ 0 w 8242990"/>
              <a:gd name="connsiteY6" fmla="*/ 301286 h 2582863"/>
              <a:gd name="connsiteX7" fmla="*/ 23661 w 8242990"/>
              <a:gd name="connsiteY7" fmla="*/ 22775 h 258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42990" h="2582863">
                <a:moveTo>
                  <a:pt x="27371" y="0"/>
                </a:moveTo>
                <a:lnTo>
                  <a:pt x="8242990" y="0"/>
                </a:lnTo>
                <a:lnTo>
                  <a:pt x="8242990" y="2582863"/>
                </a:lnTo>
                <a:lnTo>
                  <a:pt x="2033452" y="2582863"/>
                </a:lnTo>
                <a:lnTo>
                  <a:pt x="1887794" y="2559910"/>
                </a:lnTo>
                <a:cubicBezTo>
                  <a:pt x="1235105" y="2440497"/>
                  <a:pt x="0" y="1997066"/>
                  <a:pt x="0" y="308890"/>
                </a:cubicBezTo>
                <a:cubicBezTo>
                  <a:pt x="0" y="308890"/>
                  <a:pt x="0" y="308890"/>
                  <a:pt x="0" y="301286"/>
                </a:cubicBezTo>
                <a:cubicBezTo>
                  <a:pt x="0" y="301286"/>
                  <a:pt x="0" y="192923"/>
                  <a:pt x="23661" y="22775"/>
                </a:cubicBezTo>
                <a:close/>
              </a:path>
            </a:pathLst>
          </a:custGeom>
          <a:solidFill>
            <a:srgbClr val="F7F4F4"/>
          </a:solidFill>
        </p:spPr>
        <p:txBody>
          <a:bodyPr wrap="square" lIns="0" anchor="ctr" anchorCtr="0">
            <a:noAutofit/>
          </a:bodyPr>
          <a:lstStyle>
            <a:lvl1pPr algn="ctr"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11CB9A7-09FB-4184-B594-D2C5633DC10A}"/>
              </a:ext>
            </a:extLst>
          </p:cNvPr>
          <p:cNvSpPr txBox="1">
            <a:spLocks/>
          </p:cNvSpPr>
          <p:nvPr userDrawn="1"/>
        </p:nvSpPr>
        <p:spPr>
          <a:xfrm>
            <a:off x="9500055" y="0"/>
            <a:ext cx="2685600" cy="84414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Nuon Matthew Light" panose="02000506040000020004" pitchFamily="50" charset="0"/>
              <a:buNone/>
              <a:defRPr sz="24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uon Matthew Light" panose="02000506040000020004" pitchFamily="50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3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4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7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nl-NL" sz="1100" b="1" dirty="0">
                <a:solidFill>
                  <a:schemeClr val="tx1"/>
                </a:solidFill>
              </a:rPr>
              <a:t>Afbeelding plaatsen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nl-NL" sz="1100" dirty="0">
                <a:solidFill>
                  <a:schemeClr val="tx1"/>
                </a:solidFill>
              </a:rPr>
              <a:t>Klik op het icoon in de placeholder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nl-NL" sz="1100" dirty="0">
                <a:solidFill>
                  <a:schemeClr val="tx1"/>
                </a:solidFill>
              </a:rPr>
              <a:t>Selecteer een afbeelding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nl-NL" sz="1100" dirty="0">
                <a:solidFill>
                  <a:schemeClr val="tx1"/>
                </a:solidFill>
              </a:rPr>
              <a:t>Klik </a:t>
            </a:r>
            <a:r>
              <a:rPr lang="nl-NL" sz="1100" b="0" dirty="0">
                <a:solidFill>
                  <a:schemeClr val="tx1"/>
                </a:solidFill>
              </a:rPr>
              <a:t>op ‘Invoegen’; de </a:t>
            </a:r>
            <a:r>
              <a:rPr lang="nl-NL" sz="1100" dirty="0">
                <a:solidFill>
                  <a:schemeClr val="tx1"/>
                </a:solidFill>
              </a:rPr>
              <a:t>afbeelding wordt geplaatst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9D7DAB7-1B45-400A-8D0F-A717E9D705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nl-NL" noProof="0"/>
              <a:t>Titel van het document</a:t>
            </a:r>
            <a:endParaRPr lang="nl-NL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1442EDC-DD09-4FBC-B33C-FEDA9746579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3713EB3-02BC-4599-8A41-B768ADEB54D1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pic>
        <p:nvPicPr>
          <p:cNvPr id="299" name="Picture 29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4ADCD38-01DF-47AD-985C-8E3E40F0150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543" y="4323491"/>
            <a:ext cx="3180913" cy="82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98401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Programma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DA6D6F4-72E7-4FF6-BB64-BAF898A5DC17}"/>
              </a:ext>
            </a:extLst>
          </p:cNvPr>
          <p:cNvGrpSpPr/>
          <p:nvPr userDrawn="1"/>
        </p:nvGrpSpPr>
        <p:grpSpPr>
          <a:xfrm>
            <a:off x="-234000" y="-238125"/>
            <a:ext cx="9612000" cy="5615874"/>
            <a:chOff x="-234000" y="-238125"/>
            <a:chExt cx="9612000" cy="5615874"/>
          </a:xfrm>
        </p:grpSpPr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690ECC2-DA16-4907-8FD3-47A3937D0703}"/>
                </a:ext>
              </a:extLst>
            </p:cNvPr>
            <p:cNvGrpSpPr/>
            <p:nvPr userDrawn="1"/>
          </p:nvGrpSpPr>
          <p:grpSpPr>
            <a:xfrm>
              <a:off x="212211" y="5203555"/>
              <a:ext cx="8803480" cy="174194"/>
              <a:chOff x="212211" y="5148833"/>
              <a:chExt cx="8803480" cy="214526"/>
            </a:xfrm>
          </p:grpSpPr>
          <p:sp>
            <p:nvSpPr>
              <p:cNvPr id="253" name="Line 14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03A279B-F5F7-4966-8A0E-48C60A40AC3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221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4" name="Line 14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E09CC2A-C342-4A16-BD83-E473BCC63D5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4779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5" name="Line 15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63CFEAC-9337-4A86-A911-BC42DDE4A99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3000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6" name="Line 15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0C27CAE-F1EF-4149-A92F-1E6C00F88F3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36558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7" name="Line 15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4CD3822-AB04-412D-97E2-FB23C69AFF1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7031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8" name="Line 15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696F70D-EBDB-494B-892A-84A829249D1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0589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9" name="Line 15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2D1E26F-C6B1-4A08-8FFD-C62DD9D783E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78810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0" name="Line 16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8F033A5-F383-49C5-83CE-055C04377E8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2527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1" name="Line 16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7745B7E-F0AC-470D-B11C-046E4390F11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9789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2" name="Line 16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CFD779D-F7DC-43B4-A56C-77EA379582A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8664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3" name="Line 16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EB4FFB0-7D37-468E-87A7-3C73DA21C55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6736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4" name="Line 16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1A688C4-4DC9-461D-95F6-4CEAFCE7C61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6231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5" name="Line 17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9CBB97C-3069-48C4-B21D-E5E3E9E6E00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4452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6" name="Line 17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E31C73F-AF81-4195-AF7C-0A726B0ACA1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8010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7" name="Line 17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7965D5A-21EE-48D3-BE55-7686B3A0853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8642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8" name="Line 17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42B6FE8-E9B9-457D-9984-80AE9BFFFAF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72200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9" name="Line 17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FF49293-46DD-456A-B61D-8F2D0911173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0262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0" name="Line 18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4A2147C-4CBB-4F0B-B80D-0593B85CCFF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3979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1" name="Line 18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A2855C1-9D34-4DB0-AD1C-42751BD340A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1242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2" name="Line 18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CB21A99-3DC9-4E53-AD79-9134FB341FB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0116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3" name="Line 18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6A0B2EB-0677-4E7E-8CB5-F87CFF1C541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126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4" name="Line 18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93A4ABC-59BC-4F3A-97F3-BF7BCDD344E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07684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5" name="Line 19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0978B7C-3F48-4708-856E-DDF832A5C7C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5905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6" name="Line 19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E4DD63A-2D1A-4936-A732-9370383AE9C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79622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7" name="Line 19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861EC63-D08A-4565-B675-5F1386FA466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0095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8" name="Line 19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A268298-67FF-415C-ADAD-324685DF8B0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3653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9" name="Line 19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251CCAA-AB61-4B18-A48E-65753E65BA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1715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0" name="Line 20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9DCBB01-758C-4E78-B0EC-8F9137CEF5D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5432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1" name="Line 20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D2496AA-9125-48FE-B427-F4795197322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2695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2" name="Line 20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03B8693-B866-485E-B2BC-6E6F82285A5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01569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3" name="Line 20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91D1D88-915A-4F19-81FC-6459138CA08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578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4" name="Line 20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AE5D869-6CF3-4BEE-AD35-4724C402C22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9136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5" name="Line 21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9FC7362-F9D1-4109-AB73-7C1FF95170E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7357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6" name="Line 21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485E50A-A41F-444B-A6B1-558F60D27DA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01074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7" name="Line 21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6FAF5D9-B7E3-4899-99F2-73265FE5D9F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08337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8" name="Line 21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538E3D5-170D-4637-9158-32E8BC5A004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37211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9" name="Line 21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E3DF5D4-93B3-4B01-BCE2-A56C50B0C2B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1547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0" name="Line 22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5DB543E-E973-47FB-9D74-E7A51832F6D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5105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1" name="Line 22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9E91B3A-6D46-48BC-868E-A954A289630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43326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2" name="Line 22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810306F-F308-4273-BD9B-9B25ABB38AA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6884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3" name="Line 22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4363285-B9D6-48F0-8AB6-0A9019512A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5759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4" name="Line 22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DCA01A1-20C3-462B-AA2B-B7495989F7A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4306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ACEB98E-05C9-496C-840B-5179047540C1}"/>
                </a:ext>
              </a:extLst>
            </p:cNvPr>
            <p:cNvGrpSpPr/>
            <p:nvPr userDrawn="1"/>
          </p:nvGrpSpPr>
          <p:grpSpPr>
            <a:xfrm>
              <a:off x="212211" y="-232319"/>
              <a:ext cx="8803480" cy="174194"/>
              <a:chOff x="212211" y="-217475"/>
              <a:chExt cx="8803480" cy="214526"/>
            </a:xfrm>
          </p:grpSpPr>
          <p:sp>
            <p:nvSpPr>
              <p:cNvPr id="211" name="Line 14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C9ED72D-ED39-4216-BC2C-F2AAE4AC3A7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221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2" name="Line 14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F6CABA4-7EAD-4155-9668-2A9F904C916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4779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3" name="Line 15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39BA179-E325-4D32-9244-FEDAE5EF3C9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3000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4" name="Line 15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2AB7409-654A-4139-96DA-DD299C46306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36558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5" name="Line 15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FFAB490-04FC-4236-AFAA-63BA8EBD5E7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7031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6" name="Line 15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5768BAD-2FE5-438A-84D3-2E455BBB77C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0589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7" name="Line 15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37E8C2D-9D02-4004-8A62-E4712FFC420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78810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8" name="Line 16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7F133CE-D017-44BB-9047-CA51B73BE15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2527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9" name="Line 16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FAE6EF1-6428-4262-8F1B-D36F0343408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9789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0" name="Line 16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6A28D31-281B-49D6-8067-65C805BF9FD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8664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1" name="Line 16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EFE4587-B014-439B-8375-BB79CBE6386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6736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2" name="Line 16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4424A90-D448-45A4-A04E-31BA9D6F901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6231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3" name="Line 17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5C02E2E-B570-438D-B5C1-C0BD9E91556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4452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4" name="Line 17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BCA4C3C-0088-4DF9-A175-45809246064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8010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5" name="Line 17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F627A28-8715-431E-8FC7-ECEACB4A703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8483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6" name="Line 17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0B26617-CC49-4D9C-86D6-3CF1087C39F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72200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7" name="Line 17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9FFB783-72F3-40B8-AAA6-F4B963B896C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0262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8" name="Line 18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B95C9A7-8075-4C94-B8C9-EFDCC8CF3BF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3979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9" name="Line 18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F8938B2-A890-4E6F-AB99-9ED0F625B57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1242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0" name="Line 18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219356A-E04C-4F05-A815-B339ED9203E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0116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1" name="Line 18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5FD7F43-71D7-4D84-8F0A-3A1CDF165B9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126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2" name="Line 18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6805CE8-D8C3-4EBB-B6F0-8ED34E8FCDA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07684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3" name="Line 19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E75EF27-7B29-496A-B07A-08416A500B4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5905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4" name="Line 19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3D63916-66E5-4C50-924F-519B3990BDB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79622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5" name="Line 19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74A85C1-AFB6-437E-8FBD-EBE04E8C8A5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0095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6" name="Line 19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2417D84-D7DC-463D-9CB7-5497BD3972D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3653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7" name="Line 19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7D7B2FA-0F64-452E-875F-A26786BDE73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1715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8" name="Line 20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9CF3A72-C7EA-4C50-9022-77DC5D107FF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5432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9" name="Line 20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DB2D80F-7ACE-465A-8C0C-98511F4CEF4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2695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0" name="Line 20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C71D0EF-E7AD-448E-B357-510DEA9B498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01569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1" name="Line 20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8A3314B-9796-478C-8F32-13206289A13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578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2" name="Line 20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CB800A5-FE2B-44EC-93FF-FCEE8356708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9136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3" name="Line 21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396A140-EA6E-4D84-BBF7-5A4F7C994C0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7357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4" name="Line 21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9023D81-CE6A-4D0F-BA9B-E6C83E138C2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01074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5" name="Line 21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FD63079-0454-45AD-8143-CB0480DA008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08337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6" name="Line 21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45AD2F5-DF1B-4D49-ABE4-458386A0347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37211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7" name="Line 21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E2F63EE-0A5B-4666-B9F6-9AB574C4DCD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1547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8" name="Line 22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5BA15B2-E7CC-4331-8530-D11777DA79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5105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9" name="Line 22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4701F59-DB92-4414-840A-E790DF7A244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43167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0" name="Line 22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E2BDA3C-86FB-4229-8531-D7E05826E19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6884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1" name="Line 22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40E7AFF-5B76-489A-9179-329947BDB28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5759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2" name="Line 22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326D0F1-2DDB-4712-854A-1D951E40353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4306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379B94D-E842-4950-AE29-D0C83F096C69}"/>
                </a:ext>
              </a:extLst>
            </p:cNvPr>
            <p:cNvGrpSpPr/>
            <p:nvPr userDrawn="1"/>
          </p:nvGrpSpPr>
          <p:grpSpPr>
            <a:xfrm>
              <a:off x="-234000" y="206808"/>
              <a:ext cx="180000" cy="4730678"/>
              <a:chOff x="-222083" y="206808"/>
              <a:chExt cx="214526" cy="4730678"/>
            </a:xfrm>
          </p:grpSpPr>
          <p:sp>
            <p:nvSpPr>
              <p:cNvPr id="188" name="Line 23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FC8CA52-2207-43A9-A660-8C4EEC714EC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926187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9" name="Line 23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4AFC050-1F7A-43AB-9E07-5193A7C8799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643979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0" name="Line 23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80645BC-A2EC-4FFC-9FDA-84379E923D1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0680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91" name="Line 23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A1D95B6-B1CF-4D42-9893-C896C4F806E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50366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2" name="Line 23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7B07819-1CE2-479F-87E0-7987598F027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06649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3" name="Line 24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01CB9A8-BC78-49EC-83B6-1797FD6774A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78428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4" name="Line 24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D8EAE1C-DF5F-4CC1-A989-4CC36C7DED0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71325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5" name="Line 24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B337257-46A0-41DE-9104-64411243F94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43263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6" name="Line 25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28201AE-8079-4E27-82AF-BC0856F0CA5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29073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7" name="Line 25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3FE6B2B-E194-4546-9FA9-04408E7CF96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85356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8" name="Line 25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72F8EC1-6CCC-4193-B74B-B6988C622B2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57294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9" name="Line 25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7504F20-E8DB-4313-93AB-D9110DB5537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93748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0" name="Line 25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451669A-8603-4AE9-BC0E-B61E23C387D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50031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1" name="Line 26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C17884A-065C-4F5B-9F53-2AE713A8F68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21969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2" name="Line 26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59BD134-7949-4511-9F11-876945E7C66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07938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3" name="Line 26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C353439-FA7A-42FC-9CFC-24F150267B3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642214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4" name="Line 26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88E2A33-0F60-4E3C-9A1E-53C3D263447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36000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5" name="Line 26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890933E-74E1-4E61-ACFA-E50C1D41D59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72296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6" name="Line 27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183AC6B-5284-4507-977D-20F0BC3C225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28579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7" name="Line 27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4C7B727-1B28-4CB3-9CF7-CD3A35CE254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00517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8" name="Line 27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99472D4-4F90-4287-9122-6683817288B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86327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9" name="Line 27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BFE3A84-2974-4F46-B3E9-FEE060D08B5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2610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0" name="Line 27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643094F-6E69-44D7-80A9-352BA8077B8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14548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D2C1E03-044A-479F-A0C7-9EBE6B059B10}"/>
                </a:ext>
              </a:extLst>
            </p:cNvPr>
            <p:cNvGrpSpPr/>
            <p:nvPr userDrawn="1"/>
          </p:nvGrpSpPr>
          <p:grpSpPr>
            <a:xfrm>
              <a:off x="9198000" y="206808"/>
              <a:ext cx="180000" cy="4730678"/>
              <a:chOff x="9149173" y="206808"/>
              <a:chExt cx="214526" cy="4730678"/>
            </a:xfrm>
          </p:grpSpPr>
          <p:sp>
            <p:nvSpPr>
              <p:cNvPr id="165" name="Line 23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C3E4F89-984A-4D45-9373-D5799EB7912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926187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6" name="Line 23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9635A05-E936-4C39-A710-AC258482424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643979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7" name="Line 23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F1FC93C-907C-4D22-9B68-CD258D7C0D5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0680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8" name="Line 23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0A30FBB-C973-4DEC-B040-63246AA4B55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50366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9" name="Line 23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89C3220-7907-4634-BABC-85F9A605BEA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06649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0" name="Line 24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4546AA1-8F3F-424E-8167-07CA263165C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78428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1" name="Line 24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9CEC97F-B125-4E35-9D49-A747045CEAA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71325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2" name="Line 24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F54B025-70DA-489D-8AE5-7E4318B0309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43263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3" name="Line 25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A597708-7066-4F27-BBCD-E6D0A4B4D3F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29073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4" name="Line 25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3911BA3-21F7-47F2-89BD-7108A3EF575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85356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5" name="Line 25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590588E-2B7C-4FD0-8287-C6EC6215B0B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57294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6" name="Line 25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E4D33CF-9DC5-41B3-B3CD-B56DC86AE6E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93748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7" name="Line 25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2DEE4EA-BF60-456C-B32C-5DADA7E7ECA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50031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8" name="Line 26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24F014B-5FE5-46A0-88E2-562F175D163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21969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9" name="Line 26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A3D08A3-A0B6-48E6-A9BA-BCFFD5E6284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07938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0" name="Line 26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6258AF6-6C8E-47EB-AEEE-4E94629018F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642214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1" name="Line 26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603419F-F7FF-4BD4-902A-15D0B90D172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36000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2" name="Line 26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D174483-4524-4C3A-9C90-815B4D3823D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72296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3" name="Line 27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C845542-BAA1-4094-97CE-3ECF00A8222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28579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4" name="Line 27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37CDACB-1129-4638-A409-83C68E67D4E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00517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5" name="Line 27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E45C108-6051-4B10-B247-B2B82217F87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86327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6" name="Line 27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CCC27D0-8E6B-4265-A273-0043725FF38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2610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7" name="Line 27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5A0156D-8682-4E48-90DF-26147145C54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14548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sp>
          <p:nvSpPr>
            <p:cNvPr id="157" name="Line 256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C4BA5C2-90BC-46EB-BF58-F7355EB70C03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34000" y="514350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8" name="Line 147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B1FD4A3-4419-4B2A-B889-6E5071BEF25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5201620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9" name="Line 146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700DDE0-436B-40A7-B511-D80DF711CE2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-238125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0" name="Line 234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8B55F5E-81EB-4E60-ACCF-176DFE426A2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34000" y="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61" name="Line 204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6F1779C-E607-4373-AB8D-BF6B1B2B530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44000" y="-232319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2" name="Line 235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8AD6ABD-4134-4D08-9655-A53CB895FDB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98000" y="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3" name="Line 205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6540565-16CE-4471-8C0B-6755CD314D6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44000" y="5203555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4" name="Line 257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413C66B-DFBA-4C63-A4C8-79EE9674C9B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98000" y="514350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151" name="Rectangle 15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FC84573-66E1-4FAD-8BD7-7BFB0D87C4FA}"/>
              </a:ext>
            </a:extLst>
          </p:cNvPr>
          <p:cNvSpPr/>
          <p:nvPr userDrawn="1"/>
        </p:nvSpPr>
        <p:spPr>
          <a:xfrm>
            <a:off x="-4848225" y="-1133475"/>
            <a:ext cx="18840450" cy="7410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C18B4DB-F6AC-481E-90D8-2767D03EDEE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24465" y="3820909"/>
            <a:ext cx="8496000" cy="504000"/>
          </a:xfrm>
          <a:prstGeom prst="rect">
            <a:avLst/>
          </a:prstGeom>
          <a:solidFill>
            <a:srgbClr val="006D47"/>
          </a:solidFill>
        </p:spPr>
        <p:txBody>
          <a:bodyPr lIns="108000" anchor="ctr" anchorCtr="0"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nl-NL" noProof="0"/>
              <a:t>Klik om de modelstijlen te bewerken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 dirty="0"/>
              <a:t>Titel van het document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EB3-02BC-4599-8A41-B768ADEB54D1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A375623-B8B8-4DFB-93B8-47D871C590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4465" y="1209199"/>
            <a:ext cx="8496000" cy="504000"/>
          </a:xfrm>
          <a:prstGeom prst="rect">
            <a:avLst/>
          </a:prstGeom>
          <a:solidFill>
            <a:srgbClr val="006D47"/>
          </a:solidFill>
        </p:spPr>
        <p:txBody>
          <a:bodyPr lIns="108000" anchor="ctr" anchorCtr="0"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nl-NL" noProof="0"/>
              <a:t>Klik om de modelstijlen te bewerken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410EBF1-9462-46EE-853C-73250FBD1F2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24465" y="1862127"/>
            <a:ext cx="8496000" cy="504000"/>
          </a:xfrm>
          <a:prstGeom prst="rect">
            <a:avLst/>
          </a:prstGeom>
          <a:solidFill>
            <a:srgbClr val="006D47"/>
          </a:solidFill>
        </p:spPr>
        <p:txBody>
          <a:bodyPr lIns="108000" anchor="ctr" anchorCtr="0"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nl-NL" noProof="0"/>
              <a:t>Klik om de modelstijlen te bewerken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D6F7BAE-6891-4D73-9360-E26C81A38CA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24465" y="2515055"/>
            <a:ext cx="8496000" cy="504000"/>
          </a:xfrm>
          <a:prstGeom prst="rect">
            <a:avLst/>
          </a:prstGeom>
          <a:solidFill>
            <a:srgbClr val="006D47"/>
          </a:solidFill>
        </p:spPr>
        <p:txBody>
          <a:bodyPr lIns="108000" anchor="ctr" anchorCtr="0"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nl-NL" noProof="0"/>
              <a:t>Klik om de modelstijlen te bewerken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7044F35-AD61-45E9-BFD6-79C27C9B668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24465" y="3167983"/>
            <a:ext cx="8496000" cy="504000"/>
          </a:xfrm>
          <a:prstGeom prst="rect">
            <a:avLst/>
          </a:prstGeom>
          <a:solidFill>
            <a:srgbClr val="006D47"/>
          </a:solidFill>
        </p:spPr>
        <p:txBody>
          <a:bodyPr lIns="108000" anchor="ctr" anchorCtr="0"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nl-NL" noProof="0"/>
              <a:t>Klik om de modelstijlen te bewerken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A55CCC6-3616-42D4-A2FC-D8B4D5660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465" y="231278"/>
            <a:ext cx="8495070" cy="756000"/>
          </a:xfrm>
        </p:spPr>
        <p:txBody>
          <a:bodyPr/>
          <a:lstStyle/>
          <a:p>
            <a:r>
              <a:rPr lang="nl-NL" noProof="0"/>
              <a:t>Klik om de stijl te bewerken</a:t>
            </a:r>
            <a:endParaRPr lang="nl-NL" noProof="0" dirty="0"/>
          </a:p>
        </p:txBody>
      </p:sp>
      <p:pic>
        <p:nvPicPr>
          <p:cNvPr id="295" name="Picture 29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DD4A68F-49BF-42E6-BFAF-88A2ACAE9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543" y="4323491"/>
            <a:ext cx="3180913" cy="82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8769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Programma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roup 16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DC7F746-B99F-40A2-AD57-9140428319ED}"/>
              </a:ext>
            </a:extLst>
          </p:cNvPr>
          <p:cNvGrpSpPr/>
          <p:nvPr userDrawn="1"/>
        </p:nvGrpSpPr>
        <p:grpSpPr>
          <a:xfrm>
            <a:off x="-234000" y="-238125"/>
            <a:ext cx="9612000" cy="5615874"/>
            <a:chOff x="-234000" y="-238125"/>
            <a:chExt cx="9612000" cy="5615874"/>
          </a:xfrm>
        </p:grpSpPr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360095F-509E-463F-B43A-EF1A7711C7F5}"/>
                </a:ext>
              </a:extLst>
            </p:cNvPr>
            <p:cNvGrpSpPr/>
            <p:nvPr userDrawn="1"/>
          </p:nvGrpSpPr>
          <p:grpSpPr>
            <a:xfrm>
              <a:off x="212211" y="5203555"/>
              <a:ext cx="8803480" cy="174194"/>
              <a:chOff x="212211" y="5148833"/>
              <a:chExt cx="8803480" cy="214526"/>
            </a:xfrm>
          </p:grpSpPr>
          <p:sp>
            <p:nvSpPr>
              <p:cNvPr id="263" name="Line 14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1472680-30A9-4616-8D5B-1AA94506627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221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4" name="Line 14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AF36D3F-2596-40FB-980C-6AD48A4B208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4779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5" name="Line 15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8E439F0-7406-497B-B6B8-4C1616A32DC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3000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6" name="Line 15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77C0D81-D020-4A60-97BF-02BCC9B17CD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36558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7" name="Line 15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44FB7FC-03F8-4C6A-9574-D1BFE201EEB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7031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8" name="Line 15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68DC9FE-632F-4494-B83E-6E6CACA7D30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0589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9" name="Line 15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8F106BD-1036-4C76-AA4D-19CDB25BE83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78810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0" name="Line 16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F097BA1-9E0B-4E26-A152-F1DBE27ECE1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2527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1" name="Line 16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AF1266D-7F7A-47E5-B9C9-8D458644886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9789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2" name="Line 16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DE5FE12-85CF-4AF6-81A7-DFFAA8219C2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8664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3" name="Line 16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8357C48-4D0D-487E-9770-B44E67FB569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6736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4" name="Line 16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F09BE5E-14A5-4F2A-897B-22730FCDBF2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6231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5" name="Line 17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C5C5639-9773-400E-AC6C-1BCC2DBEC03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4452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6" name="Line 17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566365A-48DB-4CCF-A9C0-5F20D494A71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8010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7" name="Line 17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4785787-8031-40C1-84EE-11496611946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8642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8" name="Line 17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5415889-7D4C-43B8-B646-C637019D299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72200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9" name="Line 17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0633AE0-F4F3-4DAB-8AE5-8B58208019B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0262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0" name="Line 18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E77ECF1-616C-4B33-BD50-54F36B56C0C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3979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1" name="Line 18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366E7BA-CD8D-47A5-A5A0-70208E0F310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1242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2" name="Line 18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D6382C1-1BED-4F61-9B69-0D5E7DE74B0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0116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3" name="Line 18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0743618-8F97-496E-95F7-54B03D9D85E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126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4" name="Line 18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21C9AFE-AF67-4C95-90A3-9D2B5150B8A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07684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5" name="Line 19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D94D569-ACB3-4755-B290-BC30693191C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5905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6" name="Line 19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0F96CBE-FB6A-4C8C-90A4-3196683FA64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79622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7" name="Line 19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1A5C5B7-E77A-45D5-B005-A4C120F4849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0095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8" name="Line 19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D12B806-AF97-4D5F-902A-F7CF8432902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3653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9" name="Line 19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865F61F-B321-45AD-9869-CD61DF8589B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1715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0" name="Line 20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4BBEEDA-8FE2-4C5F-ABC6-A1B0B598CB3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5432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1" name="Line 20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B4E30C2-FB50-4613-BD20-92EDC4BD3AD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2695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2" name="Line 20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E32BE09-77E9-4654-881E-8055C105E49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01569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3" name="Line 20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0C62239-A866-496F-A1C6-5A795597C80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578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4" name="Line 20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C68A724-7F4F-4E94-B69C-7578F1E1B08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9136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5" name="Line 21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26D4BF8-CFCE-4745-B837-2934BB4C1A1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7357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6" name="Line 21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C053EFE-1D83-435E-A4EE-6BE469707F5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01074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7" name="Line 21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F495888-A976-4B26-9E77-D622B32DA9F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08337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8" name="Line 21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CCA0F8B-6D64-4B20-AA77-33452D24A94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37211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9" name="Line 21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033D39C-E03D-4D7A-A8B3-430B244153A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1547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0" name="Line 22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A3F1E1B-46CA-4778-A828-5BE5BAB5126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5105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1" name="Line 22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E1D8E1A-6885-4C16-BBD8-1515F1E962E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43326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2" name="Line 22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2530039-095F-49B9-8F5F-3D2CA8DF777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6884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3" name="Line 22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9FCB00D-D7C8-4C22-9F9B-A01C1F0A8B0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5759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4" name="Line 22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A89E442-9410-49FC-AD0C-CA4B17A3AB8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4306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F4850D8-92BD-4EE4-A246-753DEBA5B2C4}"/>
                </a:ext>
              </a:extLst>
            </p:cNvPr>
            <p:cNvGrpSpPr/>
            <p:nvPr userDrawn="1"/>
          </p:nvGrpSpPr>
          <p:grpSpPr>
            <a:xfrm>
              <a:off x="212211" y="-232319"/>
              <a:ext cx="8803480" cy="174194"/>
              <a:chOff x="212211" y="-217475"/>
              <a:chExt cx="8803480" cy="214526"/>
            </a:xfrm>
          </p:grpSpPr>
          <p:sp>
            <p:nvSpPr>
              <p:cNvPr id="221" name="Line 14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3DAE532-E0D7-46ED-B110-0C309BF6592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221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2" name="Line 14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97613E4-D60C-42E7-B84F-5720E10CA14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4779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3" name="Line 15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D9B7472-92BB-47B5-A963-8304A0F2DEB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3000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4" name="Line 15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39B4DE2-3A27-46FA-841B-4F08AAC006C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36558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5" name="Line 15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7CD3F55-DCED-4BC4-B181-6ACC7D899ED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7031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6" name="Line 15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77E4DEE-D6BC-4A7E-99A6-038898731A0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0589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7" name="Line 15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0B05B6D-356D-4EA2-8E4D-9CC7A53FC6A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78810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8" name="Line 16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224E711-914B-460A-8C28-8C77A98785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2527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9" name="Line 16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FE55354-8D64-4966-BDF3-9C68269B4A8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9789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0" name="Line 16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DD88AA6-00D5-47B3-9955-E0DF74F65D1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8664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1" name="Line 16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EE8A24D-293C-4F24-8DFA-18D10D6E4DE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6736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2" name="Line 16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758A4A6-F7A3-4344-9499-E3EFCE8DE6F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6231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3" name="Line 17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66C147F-FA93-4CA4-9BDA-D2C531ADCA1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4452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4" name="Line 17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C960618-FB25-41B6-80C8-8E904F71358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8010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5" name="Line 17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5C3324D-DE35-4640-95E8-A40E4163283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8483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6" name="Line 17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2FE8670-79A8-4074-ACD3-33FED9B085A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72200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7" name="Line 17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C35BB13-93AB-4401-A7E6-D90832D6D68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0262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8" name="Line 18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A9A0EF2-2524-4BB4-8783-80448D59B2C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3979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9" name="Line 18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1A9E170-D89A-4C01-B2CD-31F7EBF86F5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1242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0" name="Line 18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88CA930-2A6A-46B1-BC85-B15BB5AEF11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0116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1" name="Line 18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C185122-AA25-48DB-A536-BA22E29F6E7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126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2" name="Line 18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2984725-A3BD-4860-A4CE-0F510874B99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07684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3" name="Line 19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C167980-7CE0-4FF4-A61A-D811A663D06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5905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4" name="Line 19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E66DEFD-A95B-4BF8-B7DD-8B437C4481A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79622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5" name="Line 19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CF44D68-E540-4177-9883-978DC777D5E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0095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6" name="Line 19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042A842-6B79-44A2-862C-EDAD5ACE312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3653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7" name="Line 19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5B4CF36-65A4-460C-BE1C-EB0360E97AF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1715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8" name="Line 20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0934358-8CFA-4AFB-B2C9-EDAE3232FDF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5432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9" name="Line 20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50DD74A-6ED1-409A-A66D-B2C3234CFF5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2695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0" name="Line 20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8DAE05A-01C5-4CBC-8ADA-B28206CE9FF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01569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1" name="Line 20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05196E2-70D8-4D0E-AEA8-C27C9833A59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578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2" name="Line 20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35065CB-0019-4CFE-AAA3-FA88373B538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9136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3" name="Line 21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37C043E-61FD-46F6-A831-82B9E520AFC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7357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4" name="Line 21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1E72AA4-16D0-404B-B1A0-D2799D4A77D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01074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5" name="Line 21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55437F1-05CE-475F-AC44-2D5BF58182F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08337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6" name="Line 21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83C84D3-AA94-4732-8F64-6215A0E6FD4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37211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7" name="Line 21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1695F59-ACC7-4E26-B726-633962DE810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1547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8" name="Line 22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4B8EE63-5956-4F62-B912-7BB6E10B0BB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5105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9" name="Line 22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09EB05B-D530-492A-896C-AA89B4C09DB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43167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0" name="Line 22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80B870E-E657-4D09-B068-6AB64754E50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6884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1" name="Line 22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52F33FE-F7FE-48BC-87CA-B654EEA51AD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5759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2" name="Line 22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994A86B-6E21-4B3D-9C05-702914AEB68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4306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A865ED0-6920-44E6-825E-D8BF1926AF2B}"/>
                </a:ext>
              </a:extLst>
            </p:cNvPr>
            <p:cNvGrpSpPr/>
            <p:nvPr userDrawn="1"/>
          </p:nvGrpSpPr>
          <p:grpSpPr>
            <a:xfrm>
              <a:off x="-234000" y="206808"/>
              <a:ext cx="180000" cy="4730678"/>
              <a:chOff x="-222083" y="206808"/>
              <a:chExt cx="214526" cy="4730678"/>
            </a:xfrm>
          </p:grpSpPr>
          <p:sp>
            <p:nvSpPr>
              <p:cNvPr id="198" name="Line 23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62BCDD3-218E-40E1-B460-89F63BFAC39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926187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9" name="Line 23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39AB7D7-E799-43BF-815B-312214FE312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643979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0" name="Line 23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A7AAA51-13EC-46DD-937E-9D1351AF1B2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0680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01" name="Line 23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642E5FA-2AB4-4211-A143-07534AD9808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50366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2" name="Line 23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ED3BB99-3A04-4EF2-94CE-4C933EA5F9F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06649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3" name="Line 24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AFD1575-6727-4A9E-A28E-AC5145CB5B8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78428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4" name="Line 24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2D70ED5-00BE-4C31-AE18-B2658C1B22C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71325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5" name="Line 24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3BADF95-8760-40BA-8680-1CCF409D8F4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43263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6" name="Line 25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98D2128-DD22-4BA1-B516-635BC614D7D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29073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7" name="Line 25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0DFB897-163A-4C0E-9F81-958FC0F1D66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85356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8" name="Line 25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992CCE1-8C0E-4ADF-9696-39D2513F64B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57294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9" name="Line 25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41DDA35-21A4-476A-A7C8-74A4960CEB1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93748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0" name="Line 25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347F641-AA30-4104-A95C-2D177EE9BB9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50031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1" name="Line 26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0A5C753-EECC-4633-8EC3-64DF601E52F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21969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2" name="Line 26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D12FE01-C2CB-4578-88BE-5ACCD7FE08C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07938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3" name="Line 26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489D925-019E-4683-B615-AB58B17FCED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642214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4" name="Line 26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7E0DF3D-C914-4F9A-8865-BE6586461D2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36000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5" name="Line 26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659ED77-DCFE-4D8B-ABE5-69FCC09E0AA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72296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6" name="Line 27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81FB3A0-84AE-4695-A5EE-CF1BEE9D47B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28579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7" name="Line 27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BB91FAE-B244-40F0-8B9D-956FE30218A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00517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8" name="Line 27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BBC32F8-A660-4D26-9AEE-1F772178E45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86327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9" name="Line 27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E903D7E-1FEC-47CD-AEBE-5535F546516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2610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0" name="Line 27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348FCC9-208E-402D-BA21-026385E1C93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14548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DDF4A7A-4E30-4728-94F0-FE2374935433}"/>
                </a:ext>
              </a:extLst>
            </p:cNvPr>
            <p:cNvGrpSpPr/>
            <p:nvPr userDrawn="1"/>
          </p:nvGrpSpPr>
          <p:grpSpPr>
            <a:xfrm>
              <a:off x="9198000" y="206808"/>
              <a:ext cx="180000" cy="4730678"/>
              <a:chOff x="9149173" y="206808"/>
              <a:chExt cx="214526" cy="4730678"/>
            </a:xfrm>
          </p:grpSpPr>
          <p:sp>
            <p:nvSpPr>
              <p:cNvPr id="175" name="Line 23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CD86409-2EE7-4B00-AFF7-579D9B403B4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926187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6" name="Line 23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F2BA580-D3CA-4AB3-BDB7-48B87BF531A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643979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7" name="Line 23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0B42080-80BA-4099-9236-B327A36550D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0680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8" name="Line 23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26DC9F0-9212-4E80-9DAB-ABF3061227A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50366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9" name="Line 23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2E1D34B-4AA3-4743-9354-E6C67833113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06649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0" name="Line 24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E056F38-1392-40EF-8741-DB132F88903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78428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1" name="Line 24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44F2FAE-BABC-49E8-8B9A-C241F0ADCA6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71325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2" name="Line 24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5FD8040-2539-4C75-BC70-40453D74AD5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43263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3" name="Line 25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ABEB3A3-6123-46B9-8444-DA55EB43D8A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29073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4" name="Line 25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9E35ADD-7BA4-41CA-84C0-B96FE2AAC58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85356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5" name="Line 25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847E3C9-28F5-4135-96C2-C90CAD8AA37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57294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6" name="Line 25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72D8F2C-68BD-495E-A5BE-BB08FEFCA06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93748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7" name="Line 25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62A1A65-3E9C-416F-8BB6-F18FC65F79A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50031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8" name="Line 26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E7C0D65-3BA8-4618-B761-F86CE62FFC6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21969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9" name="Line 26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B32AF5D-69D7-4C1F-AB5A-D17D8DC69BE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07938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0" name="Line 26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38476AB-6408-41ED-91FB-16DA276673B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642214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1" name="Line 26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55146F0-B0DB-4BC9-B053-DFB66AAB9CA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36000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2" name="Line 26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57CE5AB-0FB8-44A2-BDB4-DFA5286F24D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72296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3" name="Line 27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65524E1-F296-4085-9334-7B58766039E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28579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4" name="Line 27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CEEE1FC-235E-4A5A-B43F-B7F7FA51758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00517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5" name="Line 27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23FEFD4-341D-436D-A835-3529D60B201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86327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6" name="Line 27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8544334-0033-4381-9B22-CA3D8FDD80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2610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7" name="Line 27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8AE6B81-53C5-4B4C-8594-23B0C389468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14548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sp>
          <p:nvSpPr>
            <p:cNvPr id="167" name="Line 256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A6D8DBB-F2EF-4B2A-9F89-6E5086E94B7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34000" y="514350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8" name="Line 147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D93E83A-1BCE-4C38-B551-4599E387FE7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5201620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9" name="Line 146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34DE278-BB1C-43F5-BC79-C8510861E1E3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-238125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0" name="Line 234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9FB33DF-E88F-4295-B04D-6DED1FA8F13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34000" y="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71" name="Line 204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0C0F63D-5EAB-47A9-9698-02284D3DD5C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44000" y="-232319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2" name="Line 235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C367350-1D0E-4390-9D7F-4E249D30F704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98000" y="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3" name="Line 205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2ED082A-B1BB-453B-85B7-44C60E36D72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44000" y="5203555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4" name="Line 257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F72F21D-CC20-4935-99A2-367BBAFDACD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98000" y="514350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161" name="Rectangle 16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554F18D-CDE4-4960-88A3-80441AAEA202}"/>
              </a:ext>
            </a:extLst>
          </p:cNvPr>
          <p:cNvSpPr/>
          <p:nvPr userDrawn="1"/>
        </p:nvSpPr>
        <p:spPr>
          <a:xfrm>
            <a:off x="-4848225" y="-1133475"/>
            <a:ext cx="18840450" cy="7410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Titel van het document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EB3-02BC-4599-8A41-B768ADEB54D1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C9B52F1-4EF7-4659-92B2-E815C2E922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24465" y="3820909"/>
            <a:ext cx="2212975" cy="504000"/>
          </a:xfrm>
          <a:prstGeom prst="rect">
            <a:avLst/>
          </a:prstGeom>
          <a:solidFill>
            <a:srgbClr val="006D47"/>
          </a:solidFill>
        </p:spPr>
        <p:txBody>
          <a:bodyPr lIns="108000" anchor="ctr" anchorCtr="0"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nl-NL" noProof="0"/>
              <a:t>Klik om de modelstijlen te bewerken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1568B23-2831-4BEC-BA0D-62D68258C66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4465" y="1209199"/>
            <a:ext cx="2212975" cy="504000"/>
          </a:xfrm>
          <a:prstGeom prst="rect">
            <a:avLst/>
          </a:prstGeom>
          <a:solidFill>
            <a:srgbClr val="006D47"/>
          </a:solidFill>
        </p:spPr>
        <p:txBody>
          <a:bodyPr lIns="108000" anchor="ctr" anchorCtr="0"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nl-NL" noProof="0"/>
              <a:t>Klik om de modelstijlen te bewerken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484A493-7599-48BB-97DC-DC96DBB6323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24465" y="1862127"/>
            <a:ext cx="2212975" cy="504000"/>
          </a:xfrm>
          <a:prstGeom prst="rect">
            <a:avLst/>
          </a:prstGeom>
          <a:solidFill>
            <a:srgbClr val="006D47"/>
          </a:solidFill>
        </p:spPr>
        <p:txBody>
          <a:bodyPr lIns="108000" anchor="ctr" anchorCtr="0"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nl-NL" noProof="0"/>
              <a:t>Klik om de modelstijlen te bewerken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0376562-828D-4ABD-9844-1B9B9405010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24465" y="2515055"/>
            <a:ext cx="2212975" cy="504000"/>
          </a:xfrm>
          <a:prstGeom prst="rect">
            <a:avLst/>
          </a:prstGeom>
          <a:solidFill>
            <a:srgbClr val="006D47"/>
          </a:solidFill>
        </p:spPr>
        <p:txBody>
          <a:bodyPr lIns="108000" anchor="ctr" anchorCtr="0"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nl-NL" noProof="0"/>
              <a:t>Klik om de modelstijlen te bewerken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41E452E-2647-467B-94FE-48AA698D230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24465" y="3167983"/>
            <a:ext cx="2212975" cy="504000"/>
          </a:xfrm>
          <a:prstGeom prst="rect">
            <a:avLst/>
          </a:prstGeom>
          <a:solidFill>
            <a:srgbClr val="006D47"/>
          </a:solidFill>
        </p:spPr>
        <p:txBody>
          <a:bodyPr lIns="108000" anchor="ctr" anchorCtr="0"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nl-NL" noProof="0"/>
              <a:t>Klik om de modelstijlen te bewerken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40646BF-1976-4B22-8A08-6FD786D4348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627535" y="3820909"/>
            <a:ext cx="6192000" cy="504000"/>
          </a:xfrm>
          <a:prstGeom prst="rect">
            <a:avLst/>
          </a:prstGeom>
          <a:solidFill>
            <a:srgbClr val="006D47"/>
          </a:solidFill>
        </p:spPr>
        <p:txBody>
          <a:bodyPr lIns="108000" anchor="ctr" anchorCtr="0"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nl-NL" noProof="0"/>
              <a:t>Klik om de modelstijlen te bewerken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24630CB-2526-4BD1-97C3-C9AEA0EF3D8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627535" y="1209199"/>
            <a:ext cx="6192000" cy="504000"/>
          </a:xfrm>
          <a:prstGeom prst="rect">
            <a:avLst/>
          </a:prstGeom>
          <a:solidFill>
            <a:srgbClr val="006D47"/>
          </a:solidFill>
        </p:spPr>
        <p:txBody>
          <a:bodyPr lIns="108000" anchor="ctr" anchorCtr="0"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nl-NL" noProof="0"/>
              <a:t>Klik om de modelstijlen te bewerken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145D8F2-2D2C-4BC6-9919-A54B22E5414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2627535" y="1862127"/>
            <a:ext cx="6192000" cy="504000"/>
          </a:xfrm>
          <a:prstGeom prst="rect">
            <a:avLst/>
          </a:prstGeom>
          <a:solidFill>
            <a:srgbClr val="006D47"/>
          </a:solidFill>
        </p:spPr>
        <p:txBody>
          <a:bodyPr lIns="108000" anchor="ctr" anchorCtr="0"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nl-NL" noProof="0"/>
              <a:t>Klik om de modelstijlen te bewerken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1FD1C9D-CF2C-46B2-AF96-6D945ED4110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627535" y="2515055"/>
            <a:ext cx="6192000" cy="504000"/>
          </a:xfrm>
          <a:prstGeom prst="rect">
            <a:avLst/>
          </a:prstGeom>
          <a:solidFill>
            <a:srgbClr val="006D47"/>
          </a:solidFill>
        </p:spPr>
        <p:txBody>
          <a:bodyPr lIns="108000" anchor="ctr" anchorCtr="0"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nl-NL" noProof="0"/>
              <a:t>Klik om de modelstijlen te bewerken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52AA4D0-0215-4789-A531-7BC8EDA6778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627535" y="3167983"/>
            <a:ext cx="6192000" cy="504000"/>
          </a:xfrm>
          <a:prstGeom prst="rect">
            <a:avLst/>
          </a:prstGeom>
          <a:solidFill>
            <a:srgbClr val="006D47"/>
          </a:solidFill>
        </p:spPr>
        <p:txBody>
          <a:bodyPr lIns="108000" anchor="ctr" anchorCtr="0"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nl-NL" noProof="0"/>
              <a:t>Klik om de modelstijlen te bewerken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4D401E5-87A9-4FDC-8894-2252C5586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465" y="231278"/>
            <a:ext cx="8495070" cy="756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160" name="Picture 15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7C891BB-6ADD-435D-9B6E-FD4865EBDE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543" y="4323491"/>
            <a:ext cx="3180913" cy="82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71725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Één kolom teks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0A55526-4790-4D3D-AD3D-7B7B48C7DD3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4465" y="1225553"/>
            <a:ext cx="8495070" cy="3114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D51E667-F178-4FC4-BC78-17258BAD014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l-NL" noProof="0" dirty="0"/>
              <a:t>Titel van het document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413718F-01F2-42FA-8BC0-FA027F8C1B4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713EB3-02BC-4599-8A41-B768ADEB54D1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477B118-C513-4EDA-8AD0-8A30932F0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93271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Één kolom grafiek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AABE08A-C1E9-46C8-BA96-622AF3E01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679B5A2-F0F0-4BDA-88E1-B9A33674178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nl-NL" noProof="0" dirty="0"/>
              <a:t>Titel van het document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8DCBC33-C067-4884-8680-327480CC5EC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3713EB3-02BC-4599-8A41-B768ADEB54D1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2CFCBBB-51D7-4F3E-91FE-80DBA1D5E59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4465" y="1679153"/>
            <a:ext cx="8495070" cy="2660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AA789D8-FA0A-4300-9736-9F1215FEFA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4464" y="1225552"/>
            <a:ext cx="8495070" cy="285078"/>
          </a:xfrm>
          <a:custGeom>
            <a:avLst/>
            <a:gdLst>
              <a:gd name="connsiteX0" fmla="*/ 0 w 8495070"/>
              <a:gd name="connsiteY0" fmla="*/ 0 h 285078"/>
              <a:gd name="connsiteX1" fmla="*/ 8495070 w 8495070"/>
              <a:gd name="connsiteY1" fmla="*/ 0 h 285078"/>
              <a:gd name="connsiteX2" fmla="*/ 8495070 w 8495070"/>
              <a:gd name="connsiteY2" fmla="*/ 285078 h 285078"/>
              <a:gd name="connsiteX3" fmla="*/ 0 w 8495070"/>
              <a:gd name="connsiteY3" fmla="*/ 285078 h 285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95070" h="285078">
                <a:moveTo>
                  <a:pt x="0" y="0"/>
                </a:moveTo>
                <a:lnTo>
                  <a:pt x="8495070" y="0"/>
                </a:lnTo>
                <a:lnTo>
                  <a:pt x="8495070" y="285078"/>
                </a:lnTo>
                <a:lnTo>
                  <a:pt x="0" y="28507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700" b="1"/>
            </a:lvl1pPr>
          </a:lstStyle>
          <a:p>
            <a:pPr lvl="0"/>
            <a:r>
              <a:rPr lang="nl-NL" noProof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1882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ee kolommen teks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8DB10FA-6BC0-4949-A894-6B870D7F4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465" y="231278"/>
            <a:ext cx="8495070" cy="756000"/>
          </a:xfrm>
        </p:spPr>
        <p:txBody>
          <a:bodyPr/>
          <a:lstStyle/>
          <a:p>
            <a:r>
              <a:rPr lang="nl-NL" noProof="0"/>
              <a:t>Klik om de stijl te bewerken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55FA086-5D3C-4AB7-9F57-C26DCDF1C35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 noProof="0"/>
              <a:t>Titel van het document</a:t>
            </a:r>
            <a:endParaRPr lang="nl-NL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99E1422-8E55-405F-AAA8-BBC4234FCBA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713EB3-02BC-4599-8A41-B768ADEB54D1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AE2B101-E2E6-46BA-9473-9FFC8D1D6E9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4465" y="1225553"/>
            <a:ext cx="4114800" cy="3114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00E714B-1DFA-4E5D-81E1-EA5E9D394DB3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704735" y="1225553"/>
            <a:ext cx="4114800" cy="3114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2487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ee kolommen grafiek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72DEB3C-AB51-43B8-B75F-DBF157BAA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465" y="231278"/>
            <a:ext cx="8495070" cy="756000"/>
          </a:xfrm>
        </p:spPr>
        <p:txBody>
          <a:bodyPr/>
          <a:lstStyle/>
          <a:p>
            <a:r>
              <a:rPr lang="nl-NL" noProof="0"/>
              <a:t>Klik om de stijl te bewerken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74A4ABD-D56A-466A-8CD6-A9C72842307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l-NL" noProof="0"/>
              <a:t>Titel van het document</a:t>
            </a:r>
            <a:endParaRPr lang="nl-NL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1B63322-FC94-454B-AB34-E222790763C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3713EB3-02BC-4599-8A41-B768ADEB54D1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DCDDD50-D27A-4B0B-A7DC-4CF5BB9C4C0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704735" y="1678431"/>
            <a:ext cx="4114800" cy="26611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28E33C0-B237-4BC7-967B-040BCCCB3ED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324465" y="1678431"/>
            <a:ext cx="4114800" cy="26611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01AE5AD-B454-4F7C-8881-6F8212B15EB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24464" y="1225552"/>
            <a:ext cx="4114800" cy="285078"/>
          </a:xfrm>
          <a:custGeom>
            <a:avLst/>
            <a:gdLst>
              <a:gd name="connsiteX0" fmla="*/ 0 w 8495070"/>
              <a:gd name="connsiteY0" fmla="*/ 0 h 285078"/>
              <a:gd name="connsiteX1" fmla="*/ 8495070 w 8495070"/>
              <a:gd name="connsiteY1" fmla="*/ 0 h 285078"/>
              <a:gd name="connsiteX2" fmla="*/ 8495070 w 8495070"/>
              <a:gd name="connsiteY2" fmla="*/ 285078 h 285078"/>
              <a:gd name="connsiteX3" fmla="*/ 0 w 8495070"/>
              <a:gd name="connsiteY3" fmla="*/ 285078 h 285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95070" h="285078">
                <a:moveTo>
                  <a:pt x="0" y="0"/>
                </a:moveTo>
                <a:lnTo>
                  <a:pt x="8495070" y="0"/>
                </a:lnTo>
                <a:lnTo>
                  <a:pt x="8495070" y="285078"/>
                </a:lnTo>
                <a:lnTo>
                  <a:pt x="0" y="28507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700" b="1"/>
            </a:lvl1pPr>
          </a:lstStyle>
          <a:p>
            <a:pPr lvl="0"/>
            <a:r>
              <a:rPr lang="nl-NL" noProof="0"/>
              <a:t>Klik om de modelstijlen te bewerken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211619F-AC0F-4AE3-9637-E9BFAD14792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704735" y="1225552"/>
            <a:ext cx="4114800" cy="285078"/>
          </a:xfrm>
          <a:custGeom>
            <a:avLst/>
            <a:gdLst>
              <a:gd name="connsiteX0" fmla="*/ 0 w 8495070"/>
              <a:gd name="connsiteY0" fmla="*/ 0 h 285078"/>
              <a:gd name="connsiteX1" fmla="*/ 8495070 w 8495070"/>
              <a:gd name="connsiteY1" fmla="*/ 0 h 285078"/>
              <a:gd name="connsiteX2" fmla="*/ 8495070 w 8495070"/>
              <a:gd name="connsiteY2" fmla="*/ 285078 h 285078"/>
              <a:gd name="connsiteX3" fmla="*/ 0 w 8495070"/>
              <a:gd name="connsiteY3" fmla="*/ 285078 h 285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95070" h="285078">
                <a:moveTo>
                  <a:pt x="0" y="0"/>
                </a:moveTo>
                <a:lnTo>
                  <a:pt x="8495070" y="0"/>
                </a:lnTo>
                <a:lnTo>
                  <a:pt x="8495070" y="285078"/>
                </a:lnTo>
                <a:lnTo>
                  <a:pt x="0" y="28507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700" b="1"/>
            </a:lvl1pPr>
          </a:lstStyle>
          <a:p>
            <a:pPr lvl="0"/>
            <a:r>
              <a:rPr lang="nl-NL" noProof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15444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ekst met grafiek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E8CEA2E-AFB5-46FC-899D-3CC2EC3C7F9C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4704735" y="1679153"/>
            <a:ext cx="4114800" cy="2660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nl-NL"/>
              <a:t>Klik op het pictogram als u een grafiek wilt toevoegen</a:t>
            </a:r>
            <a:endParaRPr lang="nl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37159DB-0009-4B01-83F5-A9C312119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429BA51-5114-4ADF-A37E-87C16F41910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nl-NL" noProof="0"/>
              <a:t>Titel van het document</a:t>
            </a:r>
            <a:endParaRPr lang="nl-NL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C4FE292-1BA7-4BD0-B30E-418C0E28671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3713EB3-02BC-4599-8A41-B768ADEB54D1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A5BE77E-F6E4-4CC8-8D09-BAD3F3F6247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4465" y="1225553"/>
            <a:ext cx="4114800" cy="3114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91B52F7-87BA-4992-B079-C71EE6A10E1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704735" y="1225552"/>
            <a:ext cx="4114800" cy="285078"/>
          </a:xfrm>
          <a:custGeom>
            <a:avLst/>
            <a:gdLst>
              <a:gd name="connsiteX0" fmla="*/ 0 w 8495070"/>
              <a:gd name="connsiteY0" fmla="*/ 0 h 285078"/>
              <a:gd name="connsiteX1" fmla="*/ 8495070 w 8495070"/>
              <a:gd name="connsiteY1" fmla="*/ 0 h 285078"/>
              <a:gd name="connsiteX2" fmla="*/ 8495070 w 8495070"/>
              <a:gd name="connsiteY2" fmla="*/ 285078 h 285078"/>
              <a:gd name="connsiteX3" fmla="*/ 0 w 8495070"/>
              <a:gd name="connsiteY3" fmla="*/ 285078 h 285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95070" h="285078">
                <a:moveTo>
                  <a:pt x="0" y="0"/>
                </a:moveTo>
                <a:lnTo>
                  <a:pt x="8495070" y="0"/>
                </a:lnTo>
                <a:lnTo>
                  <a:pt x="8495070" y="285078"/>
                </a:lnTo>
                <a:lnTo>
                  <a:pt x="0" y="28507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700" b="1"/>
            </a:lvl1pPr>
          </a:lstStyle>
          <a:p>
            <a:pPr lvl="0"/>
            <a:r>
              <a:rPr lang="nl-NL" noProof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9012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Eén kolom tekst met grijs tekst block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83DC019-F317-4DBE-8BAD-A8E0F14C59C9}"/>
              </a:ext>
            </a:extLst>
          </p:cNvPr>
          <p:cNvSpPr/>
          <p:nvPr userDrawn="1"/>
        </p:nvSpPr>
        <p:spPr>
          <a:xfrm>
            <a:off x="6000750" y="0"/>
            <a:ext cx="3143250" cy="5143500"/>
          </a:xfrm>
          <a:prstGeom prst="rect">
            <a:avLst/>
          </a:prstGeom>
          <a:solidFill>
            <a:srgbClr val="F7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5EE02A6-D770-4B80-BFEA-346F458E8B7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32220" y="231279"/>
            <a:ext cx="2487315" cy="4093629"/>
          </a:xfrm>
        </p:spPr>
        <p:txBody>
          <a:bodyPr tIns="90000">
            <a:noAutofit/>
          </a:bodyPr>
          <a:lstStyle>
            <a:lvl1pPr>
              <a:lnSpc>
                <a:spcPct val="100000"/>
              </a:lnSpc>
              <a:spcAft>
                <a:spcPts val="2450"/>
              </a:spcAft>
              <a:defRPr sz="1400" b="1"/>
            </a:lvl1pPr>
            <a:lvl2pPr marL="182563" indent="-182563">
              <a:lnSpc>
                <a:spcPct val="100000"/>
              </a:lnSpc>
              <a:spcAft>
                <a:spcPts val="640"/>
              </a:spcAft>
              <a:defRPr sz="1400"/>
            </a:lvl2pPr>
            <a:lvl3pPr marL="182563" indent="-182563">
              <a:lnSpc>
                <a:spcPct val="100000"/>
              </a:lnSpc>
              <a:spcAft>
                <a:spcPts val="640"/>
              </a:spcAft>
              <a:defRPr sz="1400"/>
            </a:lvl3pPr>
            <a:lvl4pPr marL="182563" indent="-182563">
              <a:lnSpc>
                <a:spcPct val="100000"/>
              </a:lnSpc>
              <a:spcAft>
                <a:spcPts val="640"/>
              </a:spcAft>
              <a:defRPr sz="1400"/>
            </a:lvl4pPr>
            <a:lvl5pPr marL="182563" indent="-182563">
              <a:lnSpc>
                <a:spcPct val="100000"/>
              </a:lnSpc>
              <a:spcAft>
                <a:spcPts val="640"/>
              </a:spcAft>
              <a:defRPr sz="1400"/>
            </a:lvl5pPr>
            <a:lvl6pPr marL="182563" indent="-182563">
              <a:lnSpc>
                <a:spcPct val="100000"/>
              </a:lnSpc>
              <a:spcAft>
                <a:spcPts val="640"/>
              </a:spcAft>
              <a:defRPr sz="1400"/>
            </a:lvl6pPr>
          </a:lstStyle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FF8B9BB-ED10-484A-82E9-4185D709A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465" y="231278"/>
            <a:ext cx="5421015" cy="756000"/>
          </a:xfrm>
        </p:spPr>
        <p:txBody>
          <a:bodyPr/>
          <a:lstStyle/>
          <a:p>
            <a:r>
              <a:rPr lang="nl-NL" noProof="0"/>
              <a:t>Klik om de stijl te bewerken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1AEDFAC-FFCE-4C92-991A-5F5F0DDDBF9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 noProof="0"/>
              <a:t>Titel van het document</a:t>
            </a:r>
            <a:endParaRPr lang="nl-NL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682AFFC-FECF-480B-9A4A-8AF29377C67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713EB3-02BC-4599-8A41-B768ADEB54D1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DC975F1-C8F1-47FA-A6DD-8BDABAB9AC53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24465" y="1225553"/>
            <a:ext cx="5421600" cy="3114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91402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wee kolommen tekst en afbeelding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CF8859C-A78F-49CC-83B9-712C5B8D33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00750" y="0"/>
            <a:ext cx="3143250" cy="4324909"/>
          </a:xfrm>
          <a:custGeom>
            <a:avLst/>
            <a:gdLst>
              <a:gd name="connsiteX0" fmla="*/ 0 w 3143250"/>
              <a:gd name="connsiteY0" fmla="*/ 0 h 4324909"/>
              <a:gd name="connsiteX1" fmla="*/ 3143250 w 3143250"/>
              <a:gd name="connsiteY1" fmla="*/ 0 h 4324909"/>
              <a:gd name="connsiteX2" fmla="*/ 3143250 w 3143250"/>
              <a:gd name="connsiteY2" fmla="*/ 30722 h 4324909"/>
              <a:gd name="connsiteX3" fmla="*/ 3143250 w 3143250"/>
              <a:gd name="connsiteY3" fmla="*/ 420852 h 4324909"/>
              <a:gd name="connsiteX4" fmla="*/ 3143250 w 3143250"/>
              <a:gd name="connsiteY4" fmla="*/ 786607 h 4324909"/>
              <a:gd name="connsiteX5" fmla="*/ 3143250 w 3143250"/>
              <a:gd name="connsiteY5" fmla="*/ 987278 h 4324909"/>
              <a:gd name="connsiteX6" fmla="*/ 3143250 w 3143250"/>
              <a:gd name="connsiteY6" fmla="*/ 1128774 h 4324909"/>
              <a:gd name="connsiteX7" fmla="*/ 3143250 w 3143250"/>
              <a:gd name="connsiteY7" fmla="*/ 1448139 h 4324909"/>
              <a:gd name="connsiteX8" fmla="*/ 3143250 w 3143250"/>
              <a:gd name="connsiteY8" fmla="*/ 1745487 h 4324909"/>
              <a:gd name="connsiteX9" fmla="*/ 3143250 w 3143250"/>
              <a:gd name="connsiteY9" fmla="*/ 2021606 h 4324909"/>
              <a:gd name="connsiteX10" fmla="*/ 3143250 w 3143250"/>
              <a:gd name="connsiteY10" fmla="*/ 2277281 h 4324909"/>
              <a:gd name="connsiteX11" fmla="*/ 3143250 w 3143250"/>
              <a:gd name="connsiteY11" fmla="*/ 2513299 h 4324909"/>
              <a:gd name="connsiteX12" fmla="*/ 3143250 w 3143250"/>
              <a:gd name="connsiteY12" fmla="*/ 2730445 h 4324909"/>
              <a:gd name="connsiteX13" fmla="*/ 3143250 w 3143250"/>
              <a:gd name="connsiteY13" fmla="*/ 2929508 h 4324909"/>
              <a:gd name="connsiteX14" fmla="*/ 3143250 w 3143250"/>
              <a:gd name="connsiteY14" fmla="*/ 3111272 h 4324909"/>
              <a:gd name="connsiteX15" fmla="*/ 3143250 w 3143250"/>
              <a:gd name="connsiteY15" fmla="*/ 3276523 h 4324909"/>
              <a:gd name="connsiteX16" fmla="*/ 3143250 w 3143250"/>
              <a:gd name="connsiteY16" fmla="*/ 3426049 h 4324909"/>
              <a:gd name="connsiteX17" fmla="*/ 3143250 w 3143250"/>
              <a:gd name="connsiteY17" fmla="*/ 3560636 h 4324909"/>
              <a:gd name="connsiteX18" fmla="*/ 3143250 w 3143250"/>
              <a:gd name="connsiteY18" fmla="*/ 3681069 h 4324909"/>
              <a:gd name="connsiteX19" fmla="*/ 3143250 w 3143250"/>
              <a:gd name="connsiteY19" fmla="*/ 3788136 h 4324909"/>
              <a:gd name="connsiteX20" fmla="*/ 3143250 w 3143250"/>
              <a:gd name="connsiteY20" fmla="*/ 3882621 h 4324909"/>
              <a:gd name="connsiteX21" fmla="*/ 3143250 w 3143250"/>
              <a:gd name="connsiteY21" fmla="*/ 3965313 h 4324909"/>
              <a:gd name="connsiteX22" fmla="*/ 3143250 w 3143250"/>
              <a:gd name="connsiteY22" fmla="*/ 4036996 h 4324909"/>
              <a:gd name="connsiteX23" fmla="*/ 3143250 w 3143250"/>
              <a:gd name="connsiteY23" fmla="*/ 4098458 h 4324909"/>
              <a:gd name="connsiteX24" fmla="*/ 3143250 w 3143250"/>
              <a:gd name="connsiteY24" fmla="*/ 4193861 h 4324909"/>
              <a:gd name="connsiteX25" fmla="*/ 3143250 w 3143250"/>
              <a:gd name="connsiteY25" fmla="*/ 4257813 h 4324909"/>
              <a:gd name="connsiteX26" fmla="*/ 3143250 w 3143250"/>
              <a:gd name="connsiteY26" fmla="*/ 4296603 h 4324909"/>
              <a:gd name="connsiteX27" fmla="*/ 3143250 w 3143250"/>
              <a:gd name="connsiteY27" fmla="*/ 4316522 h 4324909"/>
              <a:gd name="connsiteX28" fmla="*/ 3143250 w 3143250"/>
              <a:gd name="connsiteY28" fmla="*/ 4323861 h 4324909"/>
              <a:gd name="connsiteX29" fmla="*/ 3143250 w 3143250"/>
              <a:gd name="connsiteY29" fmla="*/ 4324909 h 4324909"/>
              <a:gd name="connsiteX30" fmla="*/ 2967203 w 3143250"/>
              <a:gd name="connsiteY30" fmla="*/ 4324909 h 4324909"/>
              <a:gd name="connsiteX31" fmla="*/ 2813131 w 3143250"/>
              <a:gd name="connsiteY31" fmla="*/ 4324909 h 4324909"/>
              <a:gd name="connsiteX32" fmla="*/ 2679569 w 3143250"/>
              <a:gd name="connsiteY32" fmla="*/ 4324909 h 4324909"/>
              <a:gd name="connsiteX33" fmla="*/ 2565053 w 3143250"/>
              <a:gd name="connsiteY33" fmla="*/ 4324909 h 4324909"/>
              <a:gd name="connsiteX34" fmla="*/ 2468117 w 3143250"/>
              <a:gd name="connsiteY34" fmla="*/ 4324909 h 4324909"/>
              <a:gd name="connsiteX35" fmla="*/ 2387296 w 3143250"/>
              <a:gd name="connsiteY35" fmla="*/ 4324909 h 4324909"/>
              <a:gd name="connsiteX36" fmla="*/ 2321126 w 3143250"/>
              <a:gd name="connsiteY36" fmla="*/ 4324909 h 4324909"/>
              <a:gd name="connsiteX37" fmla="*/ 2268141 w 3143250"/>
              <a:gd name="connsiteY37" fmla="*/ 4324909 h 4324909"/>
              <a:gd name="connsiteX38" fmla="*/ 2226876 w 3143250"/>
              <a:gd name="connsiteY38" fmla="*/ 4324909 h 4324909"/>
              <a:gd name="connsiteX39" fmla="*/ 2195866 w 3143250"/>
              <a:gd name="connsiteY39" fmla="*/ 4324909 h 4324909"/>
              <a:gd name="connsiteX40" fmla="*/ 2173647 w 3143250"/>
              <a:gd name="connsiteY40" fmla="*/ 4324909 h 4324909"/>
              <a:gd name="connsiteX41" fmla="*/ 2158752 w 3143250"/>
              <a:gd name="connsiteY41" fmla="*/ 4324909 h 4324909"/>
              <a:gd name="connsiteX42" fmla="*/ 2145079 w 3143250"/>
              <a:gd name="connsiteY42" fmla="*/ 4324909 h 4324909"/>
              <a:gd name="connsiteX43" fmla="*/ 2143125 w 3143250"/>
              <a:gd name="connsiteY43" fmla="*/ 4324909 h 4324909"/>
              <a:gd name="connsiteX44" fmla="*/ 0 w 3143250"/>
              <a:gd name="connsiteY44" fmla="*/ 2092027 h 4324909"/>
              <a:gd name="connsiteX45" fmla="*/ 0 w 3143250"/>
              <a:gd name="connsiteY45" fmla="*/ 1904755 h 4324909"/>
              <a:gd name="connsiteX46" fmla="*/ 0 w 3143250"/>
              <a:gd name="connsiteY46" fmla="*/ 1729184 h 4324909"/>
              <a:gd name="connsiteX47" fmla="*/ 0 w 3143250"/>
              <a:gd name="connsiteY47" fmla="*/ 1564937 h 4324909"/>
              <a:gd name="connsiteX48" fmla="*/ 0 w 3143250"/>
              <a:gd name="connsiteY48" fmla="*/ 1411635 h 4324909"/>
              <a:gd name="connsiteX49" fmla="*/ 0 w 3143250"/>
              <a:gd name="connsiteY49" fmla="*/ 1268901 h 4324909"/>
              <a:gd name="connsiteX50" fmla="*/ 0 w 3143250"/>
              <a:gd name="connsiteY50" fmla="*/ 1136358 h 4324909"/>
              <a:gd name="connsiteX51" fmla="*/ 0 w 3143250"/>
              <a:gd name="connsiteY51" fmla="*/ 987278 h 4324909"/>
              <a:gd name="connsiteX52" fmla="*/ 0 w 3143250"/>
              <a:gd name="connsiteY52" fmla="*/ 900334 h 4324909"/>
              <a:gd name="connsiteX53" fmla="*/ 0 w 3143250"/>
              <a:gd name="connsiteY53" fmla="*/ 700545 h 4324909"/>
              <a:gd name="connsiteX54" fmla="*/ 0 w 3143250"/>
              <a:gd name="connsiteY54" fmla="*/ 533969 h 4324909"/>
              <a:gd name="connsiteX55" fmla="*/ 0 w 3143250"/>
              <a:gd name="connsiteY55" fmla="*/ 397589 h 4324909"/>
              <a:gd name="connsiteX56" fmla="*/ 0 w 3143250"/>
              <a:gd name="connsiteY56" fmla="*/ 288384 h 4324909"/>
              <a:gd name="connsiteX57" fmla="*/ 0 w 3143250"/>
              <a:gd name="connsiteY57" fmla="*/ 203335 h 4324909"/>
              <a:gd name="connsiteX58" fmla="*/ 0 w 3143250"/>
              <a:gd name="connsiteY58" fmla="*/ 139423 h 4324909"/>
              <a:gd name="connsiteX59" fmla="*/ 0 w 3143250"/>
              <a:gd name="connsiteY59" fmla="*/ 93627 h 4324909"/>
              <a:gd name="connsiteX60" fmla="*/ 0 w 3143250"/>
              <a:gd name="connsiteY60" fmla="*/ 62929 h 4324909"/>
              <a:gd name="connsiteX61" fmla="*/ 0 w 3143250"/>
              <a:gd name="connsiteY61" fmla="*/ 44309 h 4324909"/>
              <a:gd name="connsiteX62" fmla="*/ 0 w 3143250"/>
              <a:gd name="connsiteY62" fmla="*/ 34747 h 4324909"/>
              <a:gd name="connsiteX63" fmla="*/ 0 w 3143250"/>
              <a:gd name="connsiteY63" fmla="*/ 30722 h 432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143250" h="4324909">
                <a:moveTo>
                  <a:pt x="0" y="0"/>
                </a:moveTo>
                <a:lnTo>
                  <a:pt x="3143250" y="0"/>
                </a:lnTo>
                <a:lnTo>
                  <a:pt x="3143250" y="30722"/>
                </a:lnTo>
                <a:lnTo>
                  <a:pt x="3143250" y="420852"/>
                </a:lnTo>
                <a:lnTo>
                  <a:pt x="3143250" y="786607"/>
                </a:lnTo>
                <a:lnTo>
                  <a:pt x="3143250" y="987278"/>
                </a:lnTo>
                <a:lnTo>
                  <a:pt x="3143250" y="1128774"/>
                </a:lnTo>
                <a:lnTo>
                  <a:pt x="3143250" y="1448139"/>
                </a:lnTo>
                <a:lnTo>
                  <a:pt x="3143250" y="1745487"/>
                </a:lnTo>
                <a:lnTo>
                  <a:pt x="3143250" y="2021606"/>
                </a:lnTo>
                <a:lnTo>
                  <a:pt x="3143250" y="2277281"/>
                </a:lnTo>
                <a:lnTo>
                  <a:pt x="3143250" y="2513299"/>
                </a:lnTo>
                <a:lnTo>
                  <a:pt x="3143250" y="2730445"/>
                </a:lnTo>
                <a:lnTo>
                  <a:pt x="3143250" y="2929508"/>
                </a:lnTo>
                <a:lnTo>
                  <a:pt x="3143250" y="3111272"/>
                </a:lnTo>
                <a:lnTo>
                  <a:pt x="3143250" y="3276523"/>
                </a:lnTo>
                <a:lnTo>
                  <a:pt x="3143250" y="3426049"/>
                </a:lnTo>
                <a:lnTo>
                  <a:pt x="3143250" y="3560636"/>
                </a:lnTo>
                <a:lnTo>
                  <a:pt x="3143250" y="3681069"/>
                </a:lnTo>
                <a:lnTo>
                  <a:pt x="3143250" y="3788136"/>
                </a:lnTo>
                <a:lnTo>
                  <a:pt x="3143250" y="3882621"/>
                </a:lnTo>
                <a:lnTo>
                  <a:pt x="3143250" y="3965313"/>
                </a:lnTo>
                <a:lnTo>
                  <a:pt x="3143250" y="4036996"/>
                </a:lnTo>
                <a:lnTo>
                  <a:pt x="3143250" y="4098458"/>
                </a:lnTo>
                <a:lnTo>
                  <a:pt x="3143250" y="4193861"/>
                </a:lnTo>
                <a:lnTo>
                  <a:pt x="3143250" y="4257813"/>
                </a:lnTo>
                <a:lnTo>
                  <a:pt x="3143250" y="4296603"/>
                </a:lnTo>
                <a:lnTo>
                  <a:pt x="3143250" y="4316522"/>
                </a:lnTo>
                <a:lnTo>
                  <a:pt x="3143250" y="4323861"/>
                </a:lnTo>
                <a:lnTo>
                  <a:pt x="3143250" y="4324909"/>
                </a:lnTo>
                <a:lnTo>
                  <a:pt x="2967203" y="4324909"/>
                </a:lnTo>
                <a:lnTo>
                  <a:pt x="2813131" y="4324909"/>
                </a:lnTo>
                <a:lnTo>
                  <a:pt x="2679569" y="4324909"/>
                </a:lnTo>
                <a:lnTo>
                  <a:pt x="2565053" y="4324909"/>
                </a:lnTo>
                <a:lnTo>
                  <a:pt x="2468117" y="4324909"/>
                </a:lnTo>
                <a:lnTo>
                  <a:pt x="2387296" y="4324909"/>
                </a:lnTo>
                <a:lnTo>
                  <a:pt x="2321126" y="4324909"/>
                </a:lnTo>
                <a:lnTo>
                  <a:pt x="2268141" y="4324909"/>
                </a:lnTo>
                <a:lnTo>
                  <a:pt x="2226876" y="4324909"/>
                </a:lnTo>
                <a:lnTo>
                  <a:pt x="2195866" y="4324909"/>
                </a:lnTo>
                <a:lnTo>
                  <a:pt x="2173647" y="4324909"/>
                </a:lnTo>
                <a:lnTo>
                  <a:pt x="2158752" y="4324909"/>
                </a:lnTo>
                <a:lnTo>
                  <a:pt x="2145079" y="4324909"/>
                </a:lnTo>
                <a:lnTo>
                  <a:pt x="2143125" y="4324909"/>
                </a:lnTo>
                <a:cubicBezTo>
                  <a:pt x="703660" y="4324909"/>
                  <a:pt x="0" y="3203702"/>
                  <a:pt x="0" y="2092027"/>
                </a:cubicBezTo>
                <a:lnTo>
                  <a:pt x="0" y="1904755"/>
                </a:lnTo>
                <a:lnTo>
                  <a:pt x="0" y="1729184"/>
                </a:lnTo>
                <a:lnTo>
                  <a:pt x="0" y="1564937"/>
                </a:lnTo>
                <a:lnTo>
                  <a:pt x="0" y="1411635"/>
                </a:lnTo>
                <a:lnTo>
                  <a:pt x="0" y="1268901"/>
                </a:lnTo>
                <a:lnTo>
                  <a:pt x="0" y="1136358"/>
                </a:lnTo>
                <a:lnTo>
                  <a:pt x="0" y="987278"/>
                </a:lnTo>
                <a:lnTo>
                  <a:pt x="0" y="900334"/>
                </a:lnTo>
                <a:lnTo>
                  <a:pt x="0" y="700545"/>
                </a:lnTo>
                <a:lnTo>
                  <a:pt x="0" y="533969"/>
                </a:lnTo>
                <a:lnTo>
                  <a:pt x="0" y="397589"/>
                </a:lnTo>
                <a:lnTo>
                  <a:pt x="0" y="288384"/>
                </a:lnTo>
                <a:lnTo>
                  <a:pt x="0" y="203335"/>
                </a:lnTo>
                <a:lnTo>
                  <a:pt x="0" y="139423"/>
                </a:lnTo>
                <a:lnTo>
                  <a:pt x="0" y="93627"/>
                </a:lnTo>
                <a:lnTo>
                  <a:pt x="0" y="62929"/>
                </a:lnTo>
                <a:lnTo>
                  <a:pt x="0" y="44309"/>
                </a:lnTo>
                <a:lnTo>
                  <a:pt x="0" y="34747"/>
                </a:lnTo>
                <a:lnTo>
                  <a:pt x="0" y="30722"/>
                </a:lnTo>
                <a:close/>
              </a:path>
            </a:pathLst>
          </a:custGeom>
          <a:solidFill>
            <a:srgbClr val="F7F4F4"/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79C56AD-5771-4CF9-A68F-341084E1F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465" y="231278"/>
            <a:ext cx="5421600" cy="756000"/>
          </a:xfrm>
        </p:spPr>
        <p:txBody>
          <a:bodyPr/>
          <a:lstStyle/>
          <a:p>
            <a:r>
              <a:rPr lang="nl-NL" noProof="0"/>
              <a:t>Klik om de stijl te bewerken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1F36FD7-BCFF-4C99-8A08-33CBD1885458}"/>
              </a:ext>
            </a:extLst>
          </p:cNvPr>
          <p:cNvSpPr txBox="1">
            <a:spLocks/>
          </p:cNvSpPr>
          <p:nvPr userDrawn="1"/>
        </p:nvSpPr>
        <p:spPr>
          <a:xfrm>
            <a:off x="9500055" y="0"/>
            <a:ext cx="2685600" cy="84414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Nuon Matthew Light" panose="02000506040000020004" pitchFamily="50" charset="0"/>
              <a:buNone/>
              <a:defRPr sz="24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uon Matthew Light" panose="02000506040000020004" pitchFamily="50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3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4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7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nl-NL" sz="1100" b="1" dirty="0">
                <a:solidFill>
                  <a:schemeClr val="tx1"/>
                </a:solidFill>
              </a:rPr>
              <a:t>Afbeelding plaatsen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nl-NL" sz="1100" dirty="0">
                <a:solidFill>
                  <a:schemeClr val="tx1"/>
                </a:solidFill>
              </a:rPr>
              <a:t>Klik op het icoon in de placeholder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nl-NL" sz="1100" dirty="0">
                <a:solidFill>
                  <a:schemeClr val="tx1"/>
                </a:solidFill>
              </a:rPr>
              <a:t>Selecteer een afbeelding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nl-NL" sz="1100" dirty="0">
                <a:solidFill>
                  <a:schemeClr val="tx1"/>
                </a:solidFill>
              </a:rPr>
              <a:t>Klik </a:t>
            </a:r>
            <a:r>
              <a:rPr lang="nl-NL" sz="1100" b="0" dirty="0">
                <a:solidFill>
                  <a:schemeClr val="tx1"/>
                </a:solidFill>
              </a:rPr>
              <a:t>op ‘Invoegen’; de </a:t>
            </a:r>
            <a:r>
              <a:rPr lang="nl-NL" sz="1100" dirty="0">
                <a:solidFill>
                  <a:schemeClr val="tx1"/>
                </a:solidFill>
              </a:rPr>
              <a:t>afbeelding wordt geplaatst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786B9FB-5D60-4AFF-B4EB-69AF616FFA4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 noProof="0"/>
              <a:t>Titel van het document</a:t>
            </a:r>
            <a:endParaRPr lang="nl-NL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6AE2B1A-B183-4A05-B71F-34CAC5CE8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713EB3-02BC-4599-8A41-B768ADEB54D1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9879C02-3E28-4BE8-8B42-0914AEB41E4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24465" y="1225553"/>
            <a:ext cx="5421600" cy="3114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90320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el dia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roup 14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40690B5-E9C4-469E-AC47-F81538B63EE1}"/>
              </a:ext>
            </a:extLst>
          </p:cNvPr>
          <p:cNvGrpSpPr/>
          <p:nvPr userDrawn="1"/>
        </p:nvGrpSpPr>
        <p:grpSpPr>
          <a:xfrm>
            <a:off x="-234000" y="-238125"/>
            <a:ext cx="9612000" cy="5615874"/>
            <a:chOff x="-234000" y="-238125"/>
            <a:chExt cx="9612000" cy="5615874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97FE097-B5EF-4A16-9535-933B0CE8218F}"/>
                </a:ext>
              </a:extLst>
            </p:cNvPr>
            <p:cNvGrpSpPr/>
            <p:nvPr userDrawn="1"/>
          </p:nvGrpSpPr>
          <p:grpSpPr>
            <a:xfrm>
              <a:off x="212211" y="5203555"/>
              <a:ext cx="8803480" cy="174194"/>
              <a:chOff x="212211" y="5148833"/>
              <a:chExt cx="8803480" cy="214526"/>
            </a:xfrm>
          </p:grpSpPr>
          <p:sp>
            <p:nvSpPr>
              <p:cNvPr id="250" name="Line 14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7034044-DC63-4BBB-B17F-87B33F94CB0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221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1" name="Line 14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117D515-E534-4C98-A07F-539C2B0F4C9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4779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2" name="Line 15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29916D9-D789-494F-933C-45BF8A615A7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3000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3" name="Line 15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C0ADEE3-6CBB-4AE2-84A2-8B89A8F5DE2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36558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4" name="Line 15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F00A087-216A-4886-8634-7B4EB7DF451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7031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5" name="Line 15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8248545-84FB-4774-8768-819EBF5E845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0589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6" name="Line 15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13277B2-2FDC-4402-B9D7-90126568128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78810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7" name="Line 16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4B97852-692C-42BC-B82B-0B83268D30A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2527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8" name="Line 16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E66D167-7063-412B-9D64-606FE591204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9789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9" name="Line 16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65EAB49-1207-4991-B1BE-6308C7C2CB0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8664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0" name="Line 16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0A1B4C5-824D-44EE-96DA-924A218DE49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6736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1" name="Line 16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5E85AE7-6821-44C4-96BD-355B7EBCEC0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6231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2" name="Line 17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C0C0A9E-0C1C-4B1E-B751-DF8105535C0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4452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3" name="Line 17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478EFAB-D9FD-4C47-A147-52EB939C9F5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8010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4" name="Line 17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4C3B31A-95D3-44E5-ABAD-2E4437D0857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8642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5" name="Line 17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CEA6105-B894-4A2A-9F06-4E9BB9FAFD2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72200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6" name="Line 17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61D4955-92C9-4AEA-B52F-28DBE9DB5CB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0262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7" name="Line 18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450A0EB-88C1-4150-B5CE-B48E92231B4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3979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8" name="Line 18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F2366BA-5281-4E4A-9350-643498075AC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1242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9" name="Line 18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63F1032-8329-4582-A780-129BA7002E3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0116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0" name="Line 18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F4848E1-CF02-4ECA-A114-F7AB7EA6C1F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126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1" name="Line 18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69A0D17-1A04-4AE9-B177-108357903AF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07684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2" name="Line 19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B158D20-87D3-4335-8546-62860EFCB75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5905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3" name="Line 19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E11EF58-066F-4355-9D23-1172FDE8B5E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79622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4" name="Line 19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4469AD9-1922-4B97-BDC3-F96D018AACE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0095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5" name="Line 19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148BBB2-74B3-43DF-9744-1655540EE96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3653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6" name="Line 19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1D21481-117F-4297-9239-51CA390001D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1715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7" name="Line 20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0580CDD-C035-4FB4-8F63-759796480CB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5432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8" name="Line 20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07E1FB5-13AE-46FB-A0AC-4B25CD83092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2695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9" name="Line 20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0616647-40FE-4238-BD55-ACFF4A4926E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01569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0" name="Line 20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1C739C0-B3EA-42AB-87AF-BBEC5699489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578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1" name="Line 20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8C9A92C-C7AF-46F6-A056-CB4C688BAA8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9136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2" name="Line 21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2810E1B-B477-4C28-9C23-9EFBFA2E025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7357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3" name="Line 21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66F2FDD-9D7A-4E85-A873-FE6C2A18CAF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01074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4" name="Line 21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D81E0EC-5F1A-4959-AC02-966D35E381D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08337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5" name="Line 21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BE96885-9828-4527-BFD4-08735E5DECC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37211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21" name="Line 21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A35E73C-468B-403C-9B41-C64A95F4FF6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1547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22" name="Line 22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2FA20D1-AEE0-4DCC-AC59-67740CCD310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5105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23" name="Line 22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529D67D-D951-4370-8F9F-7AEF8F8A49B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43326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24" name="Line 22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5193411-4A74-44AC-9C33-B6F377876D0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6884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25" name="Line 22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448700C-17F9-4DE2-94E5-92AC9321857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5759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26" name="Line 22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30753BB-D972-433D-B811-DA69EEEE527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4306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F87CCB9-2335-47E4-B8BE-AD93D5161FFC}"/>
                </a:ext>
              </a:extLst>
            </p:cNvPr>
            <p:cNvGrpSpPr/>
            <p:nvPr userDrawn="1"/>
          </p:nvGrpSpPr>
          <p:grpSpPr>
            <a:xfrm>
              <a:off x="212211" y="-232319"/>
              <a:ext cx="8803480" cy="174194"/>
              <a:chOff x="212211" y="-217475"/>
              <a:chExt cx="8803480" cy="214526"/>
            </a:xfrm>
          </p:grpSpPr>
          <p:sp>
            <p:nvSpPr>
              <p:cNvPr id="208" name="Line 14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1EFEFA1-A46C-40B4-BB60-F08E8885B28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221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9" name="Line 14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E7BF867-03C5-4DC9-93DB-89D5A16FE8F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4779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0" name="Line 15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1E623F1-4F81-42E3-8DB8-DDB4D964E21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3000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1" name="Line 15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EFB8657-03A8-4B75-8CF2-3F6138E75E7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36558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2" name="Line 15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3233227-1EBC-4CAF-8153-3D15859CE53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7031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3" name="Line 15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3D3F6CB-93A9-4D0F-8BBC-4EC1BB8EB72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0589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4" name="Line 15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068D2A4-0026-49EB-9C92-75E95CD48D3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78810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5" name="Line 16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AC41DE3-5E04-41A0-810D-4C7F50D9344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2527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6" name="Line 16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90A228F-02B2-40A6-AE8D-27C1F3BED97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9789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7" name="Line 16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9ECB891-56FC-4A2A-8078-CC2BBA4A8A6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8664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8" name="Line 16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E0674F2-427D-466A-B705-7CEBC6202A2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6736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9" name="Line 16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E1320AF-F9AB-41E0-A647-3BC3E5D76C2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6231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0" name="Line 17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2813D28-967C-4BB1-BE05-34B350DC9C9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4452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1" name="Line 17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39BBDF1-BF96-4926-8406-53AD44908F4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8010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2" name="Line 17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0181C6B-EEA5-4836-8121-9E6A66B0118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8483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3" name="Line 17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5EA05DE-5D06-4879-A903-A2DD73A6790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72200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4" name="Line 17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194EC96-FF69-4B5B-B554-593B6BBB7AE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0262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5" name="Line 18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754ACFB-2D3A-452E-9AB4-1A8166B7AAB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3979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6" name="Line 18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8AC129D-943B-4B17-BF5A-EA8CD134F28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1242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7" name="Line 18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F2B417E-731B-42D7-99EB-153864D57B7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0116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8" name="Line 18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67543FC-883C-4305-B617-AE4656676F7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126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9" name="Line 18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393DAC8-ABB2-43E0-9BBF-842447AE600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07684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0" name="Line 19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5E225F8-EA88-4874-BC85-C566AB1F661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5905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1" name="Line 19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692FDE1-E159-4709-8E6A-D55D8ABBE42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79622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2" name="Line 19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EE14279-43BC-4FAE-8A50-F2D2BAD1D44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0095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3" name="Line 19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8195A30-530C-4034-A66E-DF043925F6F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3653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4" name="Line 19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DB03AAF-2B8B-43EF-9107-41417751353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1715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5" name="Line 20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2FF3914-A85F-459A-A09C-61EDDDF144C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5432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6" name="Line 20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EC27BF0-685C-477D-AB3C-15B82C1CFAA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2695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7" name="Line 20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2BE50FF-FB7B-48A4-B695-B63CF6FD433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01569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8" name="Line 20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5A63F43-7AD9-433E-A314-5B6AAE001D3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578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9" name="Line 20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0E15754-9361-48A1-B24E-0964D9FEB4F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9136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0" name="Line 21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A9B8B1F-989B-47D5-B299-3E96D222DDB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7357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1" name="Line 21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AF833C4-1CF7-4178-8010-5F321EE55AD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01074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2" name="Line 21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12120E9-7283-4679-8801-D83F2939C82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08337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3" name="Line 21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152997B-DA0E-4450-8459-6E2F2A2B84C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37211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4" name="Line 21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E6A5C42-8CD9-45F3-8C7B-5CD8265F03C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1547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5" name="Line 22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6AC0DED-022A-4E15-8018-54523868908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5105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6" name="Line 22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81F1987-E1C3-4713-BE2F-3787ED8EE46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43167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7" name="Line 22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1AD3531-1D0C-406F-81AB-836C562BAD1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6884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8" name="Line 22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46ADE77-05D7-4421-9E7D-17B5B70D8CF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5759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9" name="Line 22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C5CE8A1-1DDC-4D28-8697-A6AC3C00E02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4306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4968231-8D34-4834-8593-71F3A211CD69}"/>
                </a:ext>
              </a:extLst>
            </p:cNvPr>
            <p:cNvGrpSpPr/>
            <p:nvPr userDrawn="1"/>
          </p:nvGrpSpPr>
          <p:grpSpPr>
            <a:xfrm>
              <a:off x="-234000" y="206808"/>
              <a:ext cx="180000" cy="4730678"/>
              <a:chOff x="-222083" y="206808"/>
              <a:chExt cx="214526" cy="4730678"/>
            </a:xfrm>
          </p:grpSpPr>
          <p:sp>
            <p:nvSpPr>
              <p:cNvPr id="185" name="Line 23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4557C33-97EA-4E8E-991E-130961DA306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926187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6" name="Line 23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6A197B5-0D34-486A-B4CF-E7A474691BC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643979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7" name="Line 23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FEE32E6-9EF7-4818-8C0F-21F7A09BA90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0680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88" name="Line 23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5AA8349-599F-4768-BB33-82E6306319A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50366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9" name="Line 23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B043EEE-47A4-4965-AACB-62C2026EAA6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06649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0" name="Line 24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C098676-9138-4761-89CA-9C8A39F0ED3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78428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1" name="Line 24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BFD93AF-4380-42AF-B59E-876829789CA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71325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2" name="Line 24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17F97AD-BBBD-4DA7-B46D-9613CD58946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43263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3" name="Line 25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500D82D-5859-46AA-9302-7107A20B30D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29073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4" name="Line 25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0C24EED-8E38-45E1-A0A8-ABE678DF173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85356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5" name="Line 25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17C675D-A25F-4DC6-B09C-23E303439E3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57294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6" name="Line 25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13678F4-C9F0-4DB1-B184-A43A11CB4D4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93748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7" name="Line 25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3D99B42-6C21-4A7D-B8D0-07444CFC30A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50031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8" name="Line 26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3D3573C-77F7-4DAE-A68C-96855622B2E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21969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9" name="Line 26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FCA2964-E0D5-4CF3-8A05-93E556C88D8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07938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0" name="Line 26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991EFDE-BA5D-47B0-8A9C-29A37732E51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642214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1" name="Line 26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30CCDA1-7F11-4F3F-8739-9FC2DEAC798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36000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2" name="Line 26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1055711-F5B5-4DC0-BFCF-A211608EC2C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72296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3" name="Line 27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44F8029-15FC-4284-A8C5-F50234674EF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28579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4" name="Line 27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F461D6A-303D-4123-A8C3-CF0483CBCF1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00517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5" name="Line 27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F572F1C-5D7D-41BA-9DB2-FEA292489D6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86327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6" name="Line 27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0B90865-83AC-483C-9F65-30662BBE0AD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2610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7" name="Line 27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0DCA5DA-0C30-47FD-B7DF-60A6B1DDD3A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14548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B36FFC7-9CF7-4E4E-8BA4-47846B1C0F96}"/>
                </a:ext>
              </a:extLst>
            </p:cNvPr>
            <p:cNvGrpSpPr/>
            <p:nvPr userDrawn="1"/>
          </p:nvGrpSpPr>
          <p:grpSpPr>
            <a:xfrm>
              <a:off x="9198000" y="206808"/>
              <a:ext cx="180000" cy="4730678"/>
              <a:chOff x="9149173" y="206808"/>
              <a:chExt cx="214526" cy="4730678"/>
            </a:xfrm>
          </p:grpSpPr>
          <p:sp>
            <p:nvSpPr>
              <p:cNvPr id="162" name="Line 23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8CE8375-EA21-44F5-A9CF-A6CD0E4480B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926187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3" name="Line 23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CE3D2D3-BCEC-4D8D-B041-64A2C5F35AB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643979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4" name="Line 23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1C1D9F1-12C3-4494-A6A1-A6E6AB0BC25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0680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5" name="Line 23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3D64B73-EA1A-44FC-B0E2-3149B338422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50366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6" name="Line 23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05E45CB-4256-4D27-8413-DA69E33E142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06649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7" name="Line 24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E17B19A-66E7-40B1-8F19-5647C50C08C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78428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8" name="Line 24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9FE2900-1AFF-4595-8834-90BF723A665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71325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9" name="Line 24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813FA1E-1177-4517-AFB5-4877D332691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43263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0" name="Line 25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8B61CE8-99BA-4580-9AF6-61DB2067843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29073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1" name="Line 25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4D422A2-B4DC-4C86-BC1E-ADA7B8188A7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85356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2" name="Line 25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EF8E5FD-53F5-457C-B2E1-A9C46FAF4AA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57294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3" name="Line 25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36FDF4A-DD15-4DCF-B85F-911C947F54D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93748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4" name="Line 25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41D2367-FEA9-4D98-B55F-E478B5245D8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50031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5" name="Line 26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9994F7B-E421-4DD1-B9DC-C1501670929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21969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6" name="Line 26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0C10A8F-CAC7-457A-8C09-1FF905CDE8C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07938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7" name="Line 26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9D3070A-240F-4D3B-B3B8-1AC966E1501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642214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8" name="Line 26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6BDDD84-9B4B-446B-9265-5EA70298CEA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36000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9" name="Line 26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28DB61E-EE8C-4CF8-A50E-4200EB03497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72296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0" name="Line 27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CFD5CA0-5029-4E5D-BA4E-3C073A21908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28579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1" name="Line 27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AE8897C-7127-4EE2-8952-5A91B175236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00517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2" name="Line 27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DF7CB7D-D583-4CB3-B326-CB4C60EE94D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86327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3" name="Line 27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F2CB675-50D2-4D1F-91D6-86A831BB9C0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2610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4" name="Line 27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DF97F2C-3C34-4349-8CF7-D60DB66215D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14548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sp>
          <p:nvSpPr>
            <p:cNvPr id="154" name="Line 256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AF6E548-4D4C-429D-9652-83FEAA1EA8C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34000" y="514350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5" name="Line 147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AE8A37B-4BE9-49E5-9912-AE62864E6B9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5201620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6" name="Line 146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3F365F1-D3D0-420F-8EBD-F904538704E3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-238125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7" name="Line 234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84B9F56-08DA-40CB-9208-3FF3A15FD15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34000" y="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58" name="Line 204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69F3FEC-AFCC-4BAB-A228-9DC1DCBFD544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44000" y="-232319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9" name="Line 235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95FE9C3-8197-4949-8D4E-DCEE127D039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98000" y="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0" name="Line 205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A84202A-39E1-4458-82FC-87A8AC27FF9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44000" y="5203555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1" name="Line 257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455A161-3348-459F-97EF-CCEEDC172A61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98000" y="514350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150" name="Rectangle 14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31A3A67-BB3A-4CCB-8824-A27024844D4E}"/>
              </a:ext>
            </a:extLst>
          </p:cNvPr>
          <p:cNvSpPr/>
          <p:nvPr userDrawn="1"/>
        </p:nvSpPr>
        <p:spPr>
          <a:xfrm>
            <a:off x="-4848225" y="-1133475"/>
            <a:ext cx="18840450" cy="7410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C4D562F-88FE-4312-9EAA-075B9E1B444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953097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254" name="think-cell Slide" r:id="rId5" imgW="6350000" imgH="6350000" progId="">
              <p:embed/>
            </p:oleObj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1E7EB5B-8D86-4755-BBB6-0F986AD3588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4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itle 7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9B5B807-DF3E-4F21-A1FD-E1775E404B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375" y="2690194"/>
            <a:ext cx="7027544" cy="830997"/>
          </a:xfrm>
        </p:spPr>
        <p:txBody>
          <a:bodyPr/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 noProof="0" dirty="0"/>
              <a:t>Een korte titel</a:t>
            </a:r>
          </a:p>
        </p:txBody>
      </p:sp>
      <p:sp>
        <p:nvSpPr>
          <p:cNvPr id="9" name="Text Placeholder 8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D0D54BF-C26E-4122-BC3D-ED7166C63D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3384" y="3475058"/>
            <a:ext cx="7028617" cy="469552"/>
          </a:xfrm>
        </p:spPr>
        <p:txBody>
          <a:bodyPr wrap="square">
            <a:spAutoFit/>
          </a:bodyPr>
          <a:lstStyle>
            <a:lvl1pPr>
              <a:defRPr sz="2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nl-NL" noProof="0" dirty="0"/>
              <a:t>Ondertitel</a:t>
            </a: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A9AAC86-A499-43AF-AF51-921450F9A57B}"/>
              </a:ext>
            </a:extLst>
          </p:cNvPr>
          <p:cNvSpPr>
            <a:spLocks/>
          </p:cNvSpPr>
          <p:nvPr userDrawn="1"/>
        </p:nvSpPr>
        <p:spPr bwMode="gray">
          <a:xfrm flipH="1">
            <a:off x="-2862" y="-4695"/>
            <a:ext cx="3182901" cy="2587540"/>
          </a:xfrm>
          <a:custGeom>
            <a:avLst/>
            <a:gdLst>
              <a:gd name="T0" fmla="*/ 276 w 420"/>
              <a:gd name="T1" fmla="*/ 0 h 425"/>
              <a:gd name="T2" fmla="*/ 301 w 420"/>
              <a:gd name="T3" fmla="*/ 122 h 425"/>
              <a:gd name="T4" fmla="*/ 301 w 420"/>
              <a:gd name="T5" fmla="*/ 123 h 425"/>
              <a:gd name="T6" fmla="*/ 0 w 420"/>
              <a:gd name="T7" fmla="*/ 425 h 425"/>
              <a:gd name="T8" fmla="*/ 420 w 420"/>
              <a:gd name="T9" fmla="*/ 425 h 425"/>
              <a:gd name="T10" fmla="*/ 420 w 420"/>
              <a:gd name="T11" fmla="*/ 0 h 425"/>
              <a:gd name="T12" fmla="*/ 276 w 420"/>
              <a:gd name="T13" fmla="*/ 0 h 425"/>
              <a:gd name="connsiteX0" fmla="*/ 6571 w 10000"/>
              <a:gd name="connsiteY0" fmla="*/ 0 h 10000"/>
              <a:gd name="connsiteX1" fmla="*/ 7095 w 10000"/>
              <a:gd name="connsiteY1" fmla="*/ 2023 h 10000"/>
              <a:gd name="connsiteX2" fmla="*/ 7167 w 10000"/>
              <a:gd name="connsiteY2" fmla="*/ 2871 h 10000"/>
              <a:gd name="connsiteX3" fmla="*/ 7167 w 10000"/>
              <a:gd name="connsiteY3" fmla="*/ 2894 h 10000"/>
              <a:gd name="connsiteX4" fmla="*/ 0 w 10000"/>
              <a:gd name="connsiteY4" fmla="*/ 10000 h 10000"/>
              <a:gd name="connsiteX5" fmla="*/ 10000 w 10000"/>
              <a:gd name="connsiteY5" fmla="*/ 10000 h 10000"/>
              <a:gd name="connsiteX6" fmla="*/ 10000 w 10000"/>
              <a:gd name="connsiteY6" fmla="*/ 0 h 10000"/>
              <a:gd name="connsiteX7" fmla="*/ 6571 w 10000"/>
              <a:gd name="connsiteY7" fmla="*/ 0 h 10000"/>
              <a:gd name="connsiteX0" fmla="*/ 6571 w 10000"/>
              <a:gd name="connsiteY0" fmla="*/ 0 h 10000"/>
              <a:gd name="connsiteX1" fmla="*/ 7095 w 10000"/>
              <a:gd name="connsiteY1" fmla="*/ 2023 h 10000"/>
              <a:gd name="connsiteX2" fmla="*/ 7167 w 10000"/>
              <a:gd name="connsiteY2" fmla="*/ 2871 h 10000"/>
              <a:gd name="connsiteX3" fmla="*/ 7167 w 10000"/>
              <a:gd name="connsiteY3" fmla="*/ 2894 h 10000"/>
              <a:gd name="connsiteX4" fmla="*/ 0 w 10000"/>
              <a:gd name="connsiteY4" fmla="*/ 10000 h 10000"/>
              <a:gd name="connsiteX5" fmla="*/ 10000 w 10000"/>
              <a:gd name="connsiteY5" fmla="*/ 10000 h 10000"/>
              <a:gd name="connsiteX6" fmla="*/ 10000 w 10000"/>
              <a:gd name="connsiteY6" fmla="*/ 0 h 10000"/>
              <a:gd name="connsiteX7" fmla="*/ 6571 w 10000"/>
              <a:gd name="connsiteY7" fmla="*/ 0 h 10000"/>
              <a:gd name="connsiteX0" fmla="*/ 10000 w 10000"/>
              <a:gd name="connsiteY0" fmla="*/ 0 h 10000"/>
              <a:gd name="connsiteX1" fmla="*/ 7095 w 10000"/>
              <a:gd name="connsiteY1" fmla="*/ 2023 h 10000"/>
              <a:gd name="connsiteX2" fmla="*/ 7167 w 10000"/>
              <a:gd name="connsiteY2" fmla="*/ 2871 h 10000"/>
              <a:gd name="connsiteX3" fmla="*/ 7167 w 10000"/>
              <a:gd name="connsiteY3" fmla="*/ 2894 h 10000"/>
              <a:gd name="connsiteX4" fmla="*/ 0 w 10000"/>
              <a:gd name="connsiteY4" fmla="*/ 10000 h 10000"/>
              <a:gd name="connsiteX5" fmla="*/ 10000 w 10000"/>
              <a:gd name="connsiteY5" fmla="*/ 10000 h 10000"/>
              <a:gd name="connsiteX6" fmla="*/ 10000 w 10000"/>
              <a:gd name="connsiteY6" fmla="*/ 0 h 10000"/>
              <a:gd name="connsiteX0" fmla="*/ 9970 w 10000"/>
              <a:gd name="connsiteY0" fmla="*/ 60 h 8041"/>
              <a:gd name="connsiteX1" fmla="*/ 7095 w 10000"/>
              <a:gd name="connsiteY1" fmla="*/ 64 h 8041"/>
              <a:gd name="connsiteX2" fmla="*/ 7167 w 10000"/>
              <a:gd name="connsiteY2" fmla="*/ 912 h 8041"/>
              <a:gd name="connsiteX3" fmla="*/ 7167 w 10000"/>
              <a:gd name="connsiteY3" fmla="*/ 935 h 8041"/>
              <a:gd name="connsiteX4" fmla="*/ 0 w 10000"/>
              <a:gd name="connsiteY4" fmla="*/ 8041 h 8041"/>
              <a:gd name="connsiteX5" fmla="*/ 10000 w 10000"/>
              <a:gd name="connsiteY5" fmla="*/ 8041 h 8041"/>
              <a:gd name="connsiteX6" fmla="*/ 9970 w 10000"/>
              <a:gd name="connsiteY6" fmla="*/ 60 h 8041"/>
              <a:gd name="connsiteX0" fmla="*/ 9985 w 10000"/>
              <a:gd name="connsiteY0" fmla="*/ 57 h 10009"/>
              <a:gd name="connsiteX1" fmla="*/ 7095 w 10000"/>
              <a:gd name="connsiteY1" fmla="*/ 89 h 10009"/>
              <a:gd name="connsiteX2" fmla="*/ 7167 w 10000"/>
              <a:gd name="connsiteY2" fmla="*/ 1143 h 10009"/>
              <a:gd name="connsiteX3" fmla="*/ 7167 w 10000"/>
              <a:gd name="connsiteY3" fmla="*/ 1172 h 10009"/>
              <a:gd name="connsiteX4" fmla="*/ 0 w 10000"/>
              <a:gd name="connsiteY4" fmla="*/ 10009 h 10009"/>
              <a:gd name="connsiteX5" fmla="*/ 10000 w 10000"/>
              <a:gd name="connsiteY5" fmla="*/ 10009 h 10009"/>
              <a:gd name="connsiteX6" fmla="*/ 9985 w 10000"/>
              <a:gd name="connsiteY6" fmla="*/ 57 h 10009"/>
              <a:gd name="connsiteX0" fmla="*/ 10007 w 10009"/>
              <a:gd name="connsiteY0" fmla="*/ 57 h 10009"/>
              <a:gd name="connsiteX1" fmla="*/ 7095 w 10009"/>
              <a:gd name="connsiteY1" fmla="*/ 89 h 10009"/>
              <a:gd name="connsiteX2" fmla="*/ 7167 w 10009"/>
              <a:gd name="connsiteY2" fmla="*/ 1143 h 10009"/>
              <a:gd name="connsiteX3" fmla="*/ 7167 w 10009"/>
              <a:gd name="connsiteY3" fmla="*/ 1172 h 10009"/>
              <a:gd name="connsiteX4" fmla="*/ 0 w 10009"/>
              <a:gd name="connsiteY4" fmla="*/ 10009 h 10009"/>
              <a:gd name="connsiteX5" fmla="*/ 10000 w 10009"/>
              <a:gd name="connsiteY5" fmla="*/ 10009 h 10009"/>
              <a:gd name="connsiteX6" fmla="*/ 10007 w 10009"/>
              <a:gd name="connsiteY6" fmla="*/ 57 h 10009"/>
              <a:gd name="connsiteX0" fmla="*/ 9505 w 10000"/>
              <a:gd name="connsiteY0" fmla="*/ 380 h 9938"/>
              <a:gd name="connsiteX1" fmla="*/ 7095 w 10000"/>
              <a:gd name="connsiteY1" fmla="*/ 18 h 9938"/>
              <a:gd name="connsiteX2" fmla="*/ 7167 w 10000"/>
              <a:gd name="connsiteY2" fmla="*/ 1072 h 9938"/>
              <a:gd name="connsiteX3" fmla="*/ 7167 w 10000"/>
              <a:gd name="connsiteY3" fmla="*/ 1101 h 9938"/>
              <a:gd name="connsiteX4" fmla="*/ 0 w 10000"/>
              <a:gd name="connsiteY4" fmla="*/ 9938 h 9938"/>
              <a:gd name="connsiteX5" fmla="*/ 10000 w 10000"/>
              <a:gd name="connsiteY5" fmla="*/ 9938 h 9938"/>
              <a:gd name="connsiteX6" fmla="*/ 9505 w 10000"/>
              <a:gd name="connsiteY6" fmla="*/ 380 h 9938"/>
              <a:gd name="connsiteX0" fmla="*/ 10007 w 10009"/>
              <a:gd name="connsiteY0" fmla="*/ 63 h 10068"/>
              <a:gd name="connsiteX1" fmla="*/ 7095 w 10009"/>
              <a:gd name="connsiteY1" fmla="*/ 86 h 10068"/>
              <a:gd name="connsiteX2" fmla="*/ 7167 w 10009"/>
              <a:gd name="connsiteY2" fmla="*/ 1147 h 10068"/>
              <a:gd name="connsiteX3" fmla="*/ 7167 w 10009"/>
              <a:gd name="connsiteY3" fmla="*/ 1176 h 10068"/>
              <a:gd name="connsiteX4" fmla="*/ 0 w 10009"/>
              <a:gd name="connsiteY4" fmla="*/ 10068 h 10068"/>
              <a:gd name="connsiteX5" fmla="*/ 10000 w 10009"/>
              <a:gd name="connsiteY5" fmla="*/ 10068 h 10068"/>
              <a:gd name="connsiteX6" fmla="*/ 10007 w 10009"/>
              <a:gd name="connsiteY6" fmla="*/ 63 h 10068"/>
              <a:gd name="connsiteX0" fmla="*/ 10007 w 10009"/>
              <a:gd name="connsiteY0" fmla="*/ 187 h 10192"/>
              <a:gd name="connsiteX1" fmla="*/ 7095 w 10009"/>
              <a:gd name="connsiteY1" fmla="*/ 210 h 10192"/>
              <a:gd name="connsiteX2" fmla="*/ 7167 w 10009"/>
              <a:gd name="connsiteY2" fmla="*/ 1271 h 10192"/>
              <a:gd name="connsiteX3" fmla="*/ 7167 w 10009"/>
              <a:gd name="connsiteY3" fmla="*/ 1300 h 10192"/>
              <a:gd name="connsiteX4" fmla="*/ 0 w 10009"/>
              <a:gd name="connsiteY4" fmla="*/ 10192 h 10192"/>
              <a:gd name="connsiteX5" fmla="*/ 10000 w 10009"/>
              <a:gd name="connsiteY5" fmla="*/ 10192 h 10192"/>
              <a:gd name="connsiteX6" fmla="*/ 10007 w 10009"/>
              <a:gd name="connsiteY6" fmla="*/ 187 h 10192"/>
              <a:gd name="connsiteX0" fmla="*/ 10007 w 10009"/>
              <a:gd name="connsiteY0" fmla="*/ 64 h 10069"/>
              <a:gd name="connsiteX1" fmla="*/ 7095 w 10009"/>
              <a:gd name="connsiteY1" fmla="*/ 87 h 10069"/>
              <a:gd name="connsiteX2" fmla="*/ 7167 w 10009"/>
              <a:gd name="connsiteY2" fmla="*/ 1148 h 10069"/>
              <a:gd name="connsiteX3" fmla="*/ 7167 w 10009"/>
              <a:gd name="connsiteY3" fmla="*/ 1177 h 10069"/>
              <a:gd name="connsiteX4" fmla="*/ 0 w 10009"/>
              <a:gd name="connsiteY4" fmla="*/ 10069 h 10069"/>
              <a:gd name="connsiteX5" fmla="*/ 10000 w 10009"/>
              <a:gd name="connsiteY5" fmla="*/ 10069 h 10069"/>
              <a:gd name="connsiteX6" fmla="*/ 10007 w 10009"/>
              <a:gd name="connsiteY6" fmla="*/ 64 h 10069"/>
              <a:gd name="connsiteX0" fmla="*/ 10007 w 10009"/>
              <a:gd name="connsiteY0" fmla="*/ 0 h 10005"/>
              <a:gd name="connsiteX1" fmla="*/ 7095 w 10009"/>
              <a:gd name="connsiteY1" fmla="*/ 23 h 10005"/>
              <a:gd name="connsiteX2" fmla="*/ 7167 w 10009"/>
              <a:gd name="connsiteY2" fmla="*/ 1084 h 10005"/>
              <a:gd name="connsiteX3" fmla="*/ 7167 w 10009"/>
              <a:gd name="connsiteY3" fmla="*/ 1113 h 10005"/>
              <a:gd name="connsiteX4" fmla="*/ 0 w 10009"/>
              <a:gd name="connsiteY4" fmla="*/ 10005 h 10005"/>
              <a:gd name="connsiteX5" fmla="*/ 10000 w 10009"/>
              <a:gd name="connsiteY5" fmla="*/ 10005 h 10005"/>
              <a:gd name="connsiteX6" fmla="*/ 10007 w 10009"/>
              <a:gd name="connsiteY6" fmla="*/ 0 h 10005"/>
              <a:gd name="connsiteX0" fmla="*/ 10007 w 10009"/>
              <a:gd name="connsiteY0" fmla="*/ 14 h 10019"/>
              <a:gd name="connsiteX1" fmla="*/ 7073 w 10009"/>
              <a:gd name="connsiteY1" fmla="*/ 0 h 10019"/>
              <a:gd name="connsiteX2" fmla="*/ 7167 w 10009"/>
              <a:gd name="connsiteY2" fmla="*/ 1098 h 10019"/>
              <a:gd name="connsiteX3" fmla="*/ 7167 w 10009"/>
              <a:gd name="connsiteY3" fmla="*/ 1127 h 10019"/>
              <a:gd name="connsiteX4" fmla="*/ 0 w 10009"/>
              <a:gd name="connsiteY4" fmla="*/ 10019 h 10019"/>
              <a:gd name="connsiteX5" fmla="*/ 10000 w 10009"/>
              <a:gd name="connsiteY5" fmla="*/ 10019 h 10019"/>
              <a:gd name="connsiteX6" fmla="*/ 10007 w 10009"/>
              <a:gd name="connsiteY6" fmla="*/ 14 h 1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9" h="10019">
                <a:moveTo>
                  <a:pt x="10007" y="14"/>
                </a:moveTo>
                <a:cubicBezTo>
                  <a:pt x="10000" y="15"/>
                  <a:pt x="7097" y="13"/>
                  <a:pt x="7073" y="0"/>
                </a:cubicBezTo>
                <a:cubicBezTo>
                  <a:pt x="7049" y="-13"/>
                  <a:pt x="7151" y="910"/>
                  <a:pt x="7167" y="1098"/>
                </a:cubicBezTo>
                <a:cubicBezTo>
                  <a:pt x="7183" y="1286"/>
                  <a:pt x="7167" y="1127"/>
                  <a:pt x="7167" y="1127"/>
                </a:cubicBezTo>
                <a:cubicBezTo>
                  <a:pt x="7167" y="9843"/>
                  <a:pt x="262" y="9989"/>
                  <a:pt x="0" y="10019"/>
                </a:cubicBezTo>
                <a:lnTo>
                  <a:pt x="10000" y="10019"/>
                </a:lnTo>
                <a:cubicBezTo>
                  <a:pt x="9990" y="6690"/>
                  <a:pt x="10017" y="3343"/>
                  <a:pt x="10007" y="14"/>
                </a:cubicBezTo>
                <a:close/>
              </a:path>
            </a:pathLst>
          </a:custGeom>
          <a:solidFill>
            <a:srgbClr val="1971D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3DCCAEE-1E51-4502-A7C0-3794E534D7D8}"/>
              </a:ext>
            </a:extLst>
          </p:cNvPr>
          <p:cNvSpPr>
            <a:spLocks/>
          </p:cNvSpPr>
          <p:nvPr userDrawn="1"/>
        </p:nvSpPr>
        <p:spPr bwMode="gray">
          <a:xfrm flipH="1">
            <a:off x="8055605" y="2582844"/>
            <a:ext cx="1088395" cy="492369"/>
          </a:xfrm>
          <a:custGeom>
            <a:avLst/>
            <a:gdLst>
              <a:gd name="T0" fmla="*/ 0 w 144"/>
              <a:gd name="T1" fmla="*/ 0 h 65"/>
              <a:gd name="T2" fmla="*/ 0 w 144"/>
              <a:gd name="T3" fmla="*/ 65 h 65"/>
              <a:gd name="T4" fmla="*/ 144 w 144"/>
              <a:gd name="T5" fmla="*/ 0 h 65"/>
              <a:gd name="T6" fmla="*/ 0 w 144"/>
              <a:gd name="T7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4" h="65">
                <a:moveTo>
                  <a:pt x="0" y="0"/>
                </a:moveTo>
                <a:cubicBezTo>
                  <a:pt x="0" y="65"/>
                  <a:pt x="0" y="65"/>
                  <a:pt x="0" y="65"/>
                </a:cubicBezTo>
                <a:cubicBezTo>
                  <a:pt x="51" y="2"/>
                  <a:pt x="139" y="0"/>
                  <a:pt x="144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1971D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D6260A6-42AD-482B-85FF-AFC4B73CCD3B}"/>
              </a:ext>
            </a:extLst>
          </p:cNvPr>
          <p:cNvSpPr>
            <a:spLocks noGrp="1"/>
          </p:cNvSpPr>
          <p:nvPr userDrawn="1">
            <p:ph type="pic" sz="quarter" idx="12"/>
          </p:nvPr>
        </p:nvSpPr>
        <p:spPr>
          <a:xfrm>
            <a:off x="901010" y="0"/>
            <a:ext cx="8242990" cy="2582863"/>
          </a:xfrm>
          <a:custGeom>
            <a:avLst/>
            <a:gdLst>
              <a:gd name="connsiteX0" fmla="*/ 27371 w 8242990"/>
              <a:gd name="connsiteY0" fmla="*/ 0 h 2582863"/>
              <a:gd name="connsiteX1" fmla="*/ 8242990 w 8242990"/>
              <a:gd name="connsiteY1" fmla="*/ 0 h 2582863"/>
              <a:gd name="connsiteX2" fmla="*/ 8242990 w 8242990"/>
              <a:gd name="connsiteY2" fmla="*/ 2582863 h 2582863"/>
              <a:gd name="connsiteX3" fmla="*/ 2033452 w 8242990"/>
              <a:gd name="connsiteY3" fmla="*/ 2582863 h 2582863"/>
              <a:gd name="connsiteX4" fmla="*/ 1887794 w 8242990"/>
              <a:gd name="connsiteY4" fmla="*/ 2559910 h 2582863"/>
              <a:gd name="connsiteX5" fmla="*/ 0 w 8242990"/>
              <a:gd name="connsiteY5" fmla="*/ 308890 h 2582863"/>
              <a:gd name="connsiteX6" fmla="*/ 0 w 8242990"/>
              <a:gd name="connsiteY6" fmla="*/ 301286 h 2582863"/>
              <a:gd name="connsiteX7" fmla="*/ 23661 w 8242990"/>
              <a:gd name="connsiteY7" fmla="*/ 22775 h 258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42990" h="2582863">
                <a:moveTo>
                  <a:pt x="27371" y="0"/>
                </a:moveTo>
                <a:lnTo>
                  <a:pt x="8242990" y="0"/>
                </a:lnTo>
                <a:lnTo>
                  <a:pt x="8242990" y="2582863"/>
                </a:lnTo>
                <a:lnTo>
                  <a:pt x="2033452" y="2582863"/>
                </a:lnTo>
                <a:lnTo>
                  <a:pt x="1887794" y="2559910"/>
                </a:lnTo>
                <a:cubicBezTo>
                  <a:pt x="1235105" y="2440497"/>
                  <a:pt x="0" y="1997066"/>
                  <a:pt x="0" y="308890"/>
                </a:cubicBezTo>
                <a:cubicBezTo>
                  <a:pt x="0" y="308890"/>
                  <a:pt x="0" y="308890"/>
                  <a:pt x="0" y="301286"/>
                </a:cubicBezTo>
                <a:cubicBezTo>
                  <a:pt x="0" y="301286"/>
                  <a:pt x="0" y="192923"/>
                  <a:pt x="23661" y="22775"/>
                </a:cubicBezTo>
                <a:close/>
              </a:path>
            </a:pathLst>
          </a:custGeom>
          <a:solidFill>
            <a:srgbClr val="F7F4F4"/>
          </a:solidFill>
        </p:spPr>
        <p:txBody>
          <a:bodyPr wrap="square" lIns="0" anchor="ctr" anchorCtr="0">
            <a:noAutofit/>
          </a:bodyPr>
          <a:lstStyle>
            <a:lvl1pPr algn="ctr"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9" name="Content Placeholder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0C98D04-FD84-4066-8DAA-387935292253}"/>
              </a:ext>
            </a:extLst>
          </p:cNvPr>
          <p:cNvSpPr txBox="1">
            <a:spLocks/>
          </p:cNvSpPr>
          <p:nvPr userDrawn="1"/>
        </p:nvSpPr>
        <p:spPr>
          <a:xfrm>
            <a:off x="9500055" y="0"/>
            <a:ext cx="2685600" cy="84414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Nuon Matthew Light" panose="02000506040000020004" pitchFamily="50" charset="0"/>
              <a:buNone/>
              <a:defRPr sz="24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uon Matthew Light" panose="02000506040000020004" pitchFamily="50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3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4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7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nl-NL" sz="1100" b="1" dirty="0">
                <a:solidFill>
                  <a:schemeClr val="tx1"/>
                </a:solidFill>
              </a:rPr>
              <a:t>Afbeelding plaatsen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nl-NL" sz="1100" dirty="0">
                <a:solidFill>
                  <a:schemeClr val="tx1"/>
                </a:solidFill>
              </a:rPr>
              <a:t>Klik op het icoon in de placeholder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nl-NL" sz="1100" dirty="0">
                <a:solidFill>
                  <a:schemeClr val="tx1"/>
                </a:solidFill>
              </a:rPr>
              <a:t>Selecteer een afbeelding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nl-NL" sz="1100" dirty="0">
                <a:solidFill>
                  <a:schemeClr val="tx1"/>
                </a:solidFill>
              </a:rPr>
              <a:t>Klik </a:t>
            </a:r>
            <a:r>
              <a:rPr lang="nl-NL" sz="1100" b="0" dirty="0">
                <a:solidFill>
                  <a:schemeClr val="tx1"/>
                </a:solidFill>
              </a:rPr>
              <a:t>op ‘Invoegen’; de </a:t>
            </a:r>
            <a:r>
              <a:rPr lang="nl-NL" sz="1100" dirty="0">
                <a:solidFill>
                  <a:schemeClr val="tx1"/>
                </a:solidFill>
              </a:rPr>
              <a:t>afbeelding wordt geplaatst</a:t>
            </a:r>
          </a:p>
        </p:txBody>
      </p:sp>
      <p:pic>
        <p:nvPicPr>
          <p:cNvPr id="286" name="Picture 28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E0BA898-0502-49B7-BFCD-96C7436C9DC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 bwMode="gray">
          <a:xfrm>
            <a:off x="267" y="4026331"/>
            <a:ext cx="3185465" cy="111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88076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_Twee kolommen tekst en afbeelding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6A732E5-BF02-4659-9CB4-11687D931C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18437" y="0"/>
            <a:ext cx="4425563" cy="4324909"/>
          </a:xfrm>
          <a:custGeom>
            <a:avLst/>
            <a:gdLst>
              <a:gd name="connsiteX0" fmla="*/ 0 w 4425563"/>
              <a:gd name="connsiteY0" fmla="*/ 0 h 4324909"/>
              <a:gd name="connsiteX1" fmla="*/ 4425562 w 4425563"/>
              <a:gd name="connsiteY1" fmla="*/ 0 h 4324909"/>
              <a:gd name="connsiteX2" fmla="*/ 4425562 w 4425563"/>
              <a:gd name="connsiteY2" fmla="*/ 40909 h 4324909"/>
              <a:gd name="connsiteX3" fmla="*/ 4425563 w 4425563"/>
              <a:gd name="connsiteY3" fmla="*/ 40909 h 4324909"/>
              <a:gd name="connsiteX4" fmla="*/ 4425563 w 4425563"/>
              <a:gd name="connsiteY4" fmla="*/ 430114 h 4324909"/>
              <a:gd name="connsiteX5" fmla="*/ 4425563 w 4425563"/>
              <a:gd name="connsiteY5" fmla="*/ 795002 h 4324909"/>
              <a:gd name="connsiteX6" fmla="*/ 4425563 w 4425563"/>
              <a:gd name="connsiteY6" fmla="*/ 1136357 h 4324909"/>
              <a:gd name="connsiteX7" fmla="*/ 4425563 w 4425563"/>
              <a:gd name="connsiteY7" fmla="*/ 1454964 h 4324909"/>
              <a:gd name="connsiteX8" fmla="*/ 4425563 w 4425563"/>
              <a:gd name="connsiteY8" fmla="*/ 1751607 h 4324909"/>
              <a:gd name="connsiteX9" fmla="*/ 4425563 w 4425563"/>
              <a:gd name="connsiteY9" fmla="*/ 2027070 h 4324909"/>
              <a:gd name="connsiteX10" fmla="*/ 4425563 w 4425563"/>
              <a:gd name="connsiteY10" fmla="*/ 2282139 h 4324909"/>
              <a:gd name="connsiteX11" fmla="*/ 4425563 w 4425563"/>
              <a:gd name="connsiteY11" fmla="*/ 2517597 h 4324909"/>
              <a:gd name="connsiteX12" fmla="*/ 4425563 w 4425563"/>
              <a:gd name="connsiteY12" fmla="*/ 2734228 h 4324909"/>
              <a:gd name="connsiteX13" fmla="*/ 4425563 w 4425563"/>
              <a:gd name="connsiteY13" fmla="*/ 2932818 h 4324909"/>
              <a:gd name="connsiteX14" fmla="*/ 4425563 w 4425563"/>
              <a:gd name="connsiteY14" fmla="*/ 3114151 h 4324909"/>
              <a:gd name="connsiteX15" fmla="*/ 4425563 w 4425563"/>
              <a:gd name="connsiteY15" fmla="*/ 3279011 h 4324909"/>
              <a:gd name="connsiteX16" fmla="*/ 4425563 w 4425563"/>
              <a:gd name="connsiteY16" fmla="*/ 3428182 h 4324909"/>
              <a:gd name="connsiteX17" fmla="*/ 4425563 w 4425563"/>
              <a:gd name="connsiteY17" fmla="*/ 3562449 h 4324909"/>
              <a:gd name="connsiteX18" fmla="*/ 4425563 w 4425563"/>
              <a:gd name="connsiteY18" fmla="*/ 3682597 h 4324909"/>
              <a:gd name="connsiteX19" fmla="*/ 4425563 w 4425563"/>
              <a:gd name="connsiteY19" fmla="*/ 3789409 h 4324909"/>
              <a:gd name="connsiteX20" fmla="*/ 4425563 w 4425563"/>
              <a:gd name="connsiteY20" fmla="*/ 3883671 h 4324909"/>
              <a:gd name="connsiteX21" fmla="*/ 4425563 w 4425563"/>
              <a:gd name="connsiteY21" fmla="*/ 3966166 h 4324909"/>
              <a:gd name="connsiteX22" fmla="*/ 4425563 w 4425563"/>
              <a:gd name="connsiteY22" fmla="*/ 4037679 h 4324909"/>
              <a:gd name="connsiteX23" fmla="*/ 4425563 w 4425563"/>
              <a:gd name="connsiteY23" fmla="*/ 4098995 h 4324909"/>
              <a:gd name="connsiteX24" fmla="*/ 4425563 w 4425563"/>
              <a:gd name="connsiteY24" fmla="*/ 4150898 h 4324909"/>
              <a:gd name="connsiteX25" fmla="*/ 4425563 w 4425563"/>
              <a:gd name="connsiteY25" fmla="*/ 4194172 h 4324909"/>
              <a:gd name="connsiteX26" fmla="*/ 4425563 w 4425563"/>
              <a:gd name="connsiteY26" fmla="*/ 4229602 h 4324909"/>
              <a:gd name="connsiteX27" fmla="*/ 4425563 w 4425563"/>
              <a:gd name="connsiteY27" fmla="*/ 4257972 h 4324909"/>
              <a:gd name="connsiteX28" fmla="*/ 4425563 w 4425563"/>
              <a:gd name="connsiteY28" fmla="*/ 4296670 h 4324909"/>
              <a:gd name="connsiteX29" fmla="*/ 4425563 w 4425563"/>
              <a:gd name="connsiteY29" fmla="*/ 4316542 h 4324909"/>
              <a:gd name="connsiteX30" fmla="*/ 4425563 w 4425563"/>
              <a:gd name="connsiteY30" fmla="*/ 4323863 h 4324909"/>
              <a:gd name="connsiteX31" fmla="*/ 4425563 w 4425563"/>
              <a:gd name="connsiteY31" fmla="*/ 4324909 h 4324909"/>
              <a:gd name="connsiteX32" fmla="*/ 2042568 w 4425563"/>
              <a:gd name="connsiteY32" fmla="*/ 4324909 h 4324909"/>
              <a:gd name="connsiteX33" fmla="*/ 0 w 4425563"/>
              <a:gd name="connsiteY33" fmla="*/ 2097324 h 4324909"/>
              <a:gd name="connsiteX34" fmla="*/ 0 w 4425563"/>
              <a:gd name="connsiteY34" fmla="*/ 1021484 h 4324909"/>
              <a:gd name="connsiteX35" fmla="*/ 0 w 4425563"/>
              <a:gd name="connsiteY35" fmla="*/ 987278 h 4324909"/>
              <a:gd name="connsiteX36" fmla="*/ 0 w 4425563"/>
              <a:gd name="connsiteY36" fmla="*/ 908459 h 4324909"/>
              <a:gd name="connsiteX37" fmla="*/ 0 w 4425563"/>
              <a:gd name="connsiteY37" fmla="*/ 40909 h 432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425563" h="4324909">
                <a:moveTo>
                  <a:pt x="0" y="0"/>
                </a:moveTo>
                <a:lnTo>
                  <a:pt x="4425562" y="0"/>
                </a:lnTo>
                <a:lnTo>
                  <a:pt x="4425562" y="40909"/>
                </a:lnTo>
                <a:lnTo>
                  <a:pt x="4425563" y="40909"/>
                </a:lnTo>
                <a:lnTo>
                  <a:pt x="4425563" y="430114"/>
                </a:lnTo>
                <a:lnTo>
                  <a:pt x="4425563" y="795002"/>
                </a:lnTo>
                <a:lnTo>
                  <a:pt x="4425563" y="1136357"/>
                </a:lnTo>
                <a:lnTo>
                  <a:pt x="4425563" y="1454964"/>
                </a:lnTo>
                <a:lnTo>
                  <a:pt x="4425563" y="1751607"/>
                </a:lnTo>
                <a:lnTo>
                  <a:pt x="4425563" y="2027070"/>
                </a:lnTo>
                <a:lnTo>
                  <a:pt x="4425563" y="2282139"/>
                </a:lnTo>
                <a:lnTo>
                  <a:pt x="4425563" y="2517597"/>
                </a:lnTo>
                <a:lnTo>
                  <a:pt x="4425563" y="2734228"/>
                </a:lnTo>
                <a:lnTo>
                  <a:pt x="4425563" y="2932818"/>
                </a:lnTo>
                <a:lnTo>
                  <a:pt x="4425563" y="3114151"/>
                </a:lnTo>
                <a:lnTo>
                  <a:pt x="4425563" y="3279011"/>
                </a:lnTo>
                <a:lnTo>
                  <a:pt x="4425563" y="3428182"/>
                </a:lnTo>
                <a:lnTo>
                  <a:pt x="4425563" y="3562449"/>
                </a:lnTo>
                <a:lnTo>
                  <a:pt x="4425563" y="3682597"/>
                </a:lnTo>
                <a:lnTo>
                  <a:pt x="4425563" y="3789409"/>
                </a:lnTo>
                <a:lnTo>
                  <a:pt x="4425563" y="3883671"/>
                </a:lnTo>
                <a:lnTo>
                  <a:pt x="4425563" y="3966166"/>
                </a:lnTo>
                <a:lnTo>
                  <a:pt x="4425563" y="4037679"/>
                </a:lnTo>
                <a:lnTo>
                  <a:pt x="4425563" y="4098995"/>
                </a:lnTo>
                <a:lnTo>
                  <a:pt x="4425563" y="4150898"/>
                </a:lnTo>
                <a:lnTo>
                  <a:pt x="4425563" y="4194172"/>
                </a:lnTo>
                <a:lnTo>
                  <a:pt x="4425563" y="4229602"/>
                </a:lnTo>
                <a:lnTo>
                  <a:pt x="4425563" y="4257972"/>
                </a:lnTo>
                <a:lnTo>
                  <a:pt x="4425563" y="4296670"/>
                </a:lnTo>
                <a:lnTo>
                  <a:pt x="4425563" y="4316542"/>
                </a:lnTo>
                <a:lnTo>
                  <a:pt x="4425563" y="4323863"/>
                </a:lnTo>
                <a:lnTo>
                  <a:pt x="4425563" y="4324909"/>
                </a:lnTo>
                <a:cubicBezTo>
                  <a:pt x="2042568" y="4324909"/>
                  <a:pt x="2042568" y="4324909"/>
                  <a:pt x="2042568" y="4324909"/>
                </a:cubicBezTo>
                <a:cubicBezTo>
                  <a:pt x="670643" y="4324909"/>
                  <a:pt x="0" y="3206362"/>
                  <a:pt x="0" y="2097324"/>
                </a:cubicBezTo>
                <a:cubicBezTo>
                  <a:pt x="0" y="1647483"/>
                  <a:pt x="0" y="1296045"/>
                  <a:pt x="0" y="1021484"/>
                </a:cubicBezTo>
                <a:lnTo>
                  <a:pt x="0" y="987278"/>
                </a:lnTo>
                <a:lnTo>
                  <a:pt x="0" y="908459"/>
                </a:lnTo>
                <a:cubicBezTo>
                  <a:pt x="0" y="40909"/>
                  <a:pt x="0" y="40909"/>
                  <a:pt x="0" y="40909"/>
                </a:cubicBezTo>
                <a:close/>
              </a:path>
            </a:pathLst>
          </a:custGeom>
          <a:solidFill>
            <a:srgbClr val="F7F4F4"/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1BADEFA-117E-44BF-BF4A-B0F82B0E2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465" y="231278"/>
            <a:ext cx="4114800" cy="756000"/>
          </a:xfrm>
        </p:spPr>
        <p:txBody>
          <a:bodyPr/>
          <a:lstStyle/>
          <a:p>
            <a:r>
              <a:rPr lang="nl-NL" noProof="0"/>
              <a:t>Klik om de stijl te bewerken</a:t>
            </a:r>
            <a:endParaRPr lang="nl-NL" noProof="0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440345F-54DD-41C0-8786-64E0F3DDF229}"/>
              </a:ext>
            </a:extLst>
          </p:cNvPr>
          <p:cNvSpPr txBox="1">
            <a:spLocks/>
          </p:cNvSpPr>
          <p:nvPr userDrawn="1"/>
        </p:nvSpPr>
        <p:spPr>
          <a:xfrm>
            <a:off x="9500055" y="0"/>
            <a:ext cx="2685600" cy="84414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Nuon Matthew Light" panose="02000506040000020004" pitchFamily="50" charset="0"/>
              <a:buNone/>
              <a:defRPr sz="24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uon Matthew Light" panose="02000506040000020004" pitchFamily="50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3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4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7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nl-NL" sz="1100" b="1" dirty="0">
                <a:solidFill>
                  <a:schemeClr val="tx1"/>
                </a:solidFill>
              </a:rPr>
              <a:t>Afbeelding plaatsen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nl-NL" sz="1100" dirty="0">
                <a:solidFill>
                  <a:schemeClr val="tx1"/>
                </a:solidFill>
              </a:rPr>
              <a:t>Klik op het icoon in de placeholder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nl-NL" sz="1100" dirty="0">
                <a:solidFill>
                  <a:schemeClr val="tx1"/>
                </a:solidFill>
              </a:rPr>
              <a:t>Selecteer een afbeelding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nl-NL" sz="1100" dirty="0">
                <a:solidFill>
                  <a:schemeClr val="tx1"/>
                </a:solidFill>
              </a:rPr>
              <a:t>Klik </a:t>
            </a:r>
            <a:r>
              <a:rPr lang="nl-NL" sz="1100" b="0" dirty="0">
                <a:solidFill>
                  <a:schemeClr val="tx1"/>
                </a:solidFill>
              </a:rPr>
              <a:t>op ‘Invoegen’; de </a:t>
            </a:r>
            <a:r>
              <a:rPr lang="nl-NL" sz="1100" dirty="0">
                <a:solidFill>
                  <a:schemeClr val="tx1"/>
                </a:solidFill>
              </a:rPr>
              <a:t>afbeelding wordt geplaatst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7F0C727-DAC5-4684-A9F4-3D9E744367F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 noProof="0"/>
              <a:t>Titel van het document</a:t>
            </a:r>
            <a:endParaRPr lang="nl-NL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A65142C-9A97-4E32-87A5-5F4864FA96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713EB3-02BC-4599-8A41-B768ADEB54D1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59E4831-161A-4F57-8ABC-DE2D118C180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4465" y="1225553"/>
            <a:ext cx="4114800" cy="3114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108743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Drie kolommen teks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C05D4EF-BDFA-4128-9A87-B24D34C4C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465" y="231278"/>
            <a:ext cx="8495070" cy="756000"/>
          </a:xfrm>
        </p:spPr>
        <p:txBody>
          <a:bodyPr/>
          <a:lstStyle/>
          <a:p>
            <a:r>
              <a:rPr lang="nl-NL" noProof="0"/>
              <a:t>Klik om de stijl te bewerken</a:t>
            </a:r>
            <a:endParaRPr lang="nl-NL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3A3325B-ACE4-4266-B882-DEF599996D2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 noProof="0"/>
              <a:t>Titel van het document</a:t>
            </a:r>
            <a:endParaRPr lang="nl-NL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7FD17BA-537D-4E51-BCDA-FCCEFC719E4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3713EB3-02BC-4599-8A41-B768ADEB54D1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55CBC46-534A-48EB-AA4B-7D627B57442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4465" y="1225553"/>
            <a:ext cx="2653200" cy="3114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41EDB15-4BF2-4F60-8C8C-E9BBDB2376A4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166335" y="1225553"/>
            <a:ext cx="2653200" cy="3114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C6D852D-B696-41D4-982F-595712C6D664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3245400" y="1225553"/>
            <a:ext cx="2653200" cy="3114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932536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Quot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roup 14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1A5A218-1A44-4771-B025-B3F321A2A572}"/>
              </a:ext>
            </a:extLst>
          </p:cNvPr>
          <p:cNvGrpSpPr/>
          <p:nvPr userDrawn="1"/>
        </p:nvGrpSpPr>
        <p:grpSpPr>
          <a:xfrm>
            <a:off x="-234000" y="-238125"/>
            <a:ext cx="9612000" cy="5615874"/>
            <a:chOff x="-234000" y="-238125"/>
            <a:chExt cx="9612000" cy="5615874"/>
          </a:xfrm>
        </p:grpSpPr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FBC4B26-6325-4F76-8B72-9707ADBAEA93}"/>
                </a:ext>
              </a:extLst>
            </p:cNvPr>
            <p:cNvGrpSpPr/>
            <p:nvPr userDrawn="1"/>
          </p:nvGrpSpPr>
          <p:grpSpPr>
            <a:xfrm>
              <a:off x="212211" y="5203555"/>
              <a:ext cx="8803480" cy="174194"/>
              <a:chOff x="212211" y="5148833"/>
              <a:chExt cx="8803480" cy="214526"/>
            </a:xfrm>
          </p:grpSpPr>
          <p:sp>
            <p:nvSpPr>
              <p:cNvPr id="244" name="Line 14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3BD8805-637F-476F-8C7B-376AB3A054E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221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5" name="Line 14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84FE883-3101-430C-9E4A-18C7BDD54BB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4779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6" name="Line 15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6066621-C35F-4216-BD95-43E32E3D53E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3000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7" name="Line 15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CCA3342-02E8-4312-B595-9026CF33FB0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36558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8" name="Line 15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B470B44-1E10-4C56-95BA-9FB2EF7AA14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7031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9" name="Line 15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5F215C8-9E2C-4B88-9061-7ED246DDDA4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0589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0" name="Line 15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5AA13FA-F47F-4253-A368-B3E8076AA5F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78810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1" name="Line 16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A323CAB-11BD-48F5-8822-DBAC9138E3A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2527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2" name="Line 16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7996004-1578-445E-A17D-C3E9B28DBA2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9789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3" name="Line 16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8AA130B-0E0C-402A-8C4B-CE7AA0E72EC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8664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4" name="Line 16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53AB398-1176-4ACA-BA39-97C6BDBE3A1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6736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5" name="Line 16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CA80C32-57FA-42D0-ADC8-91CC8526F19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6231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6" name="Line 17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55206A1-7276-4B7D-960D-A3B1B108B68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4452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7" name="Line 17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3327856-3E69-4B29-AC4B-4A530F48D02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8010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8" name="Line 17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0D85AD0-AF89-4EBC-8B89-49E70936AFE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8642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9" name="Line 17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BC5D7CC-3202-4C2F-8E50-04588F99347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72200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0" name="Line 17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77CA9CC-60E9-4C7C-B2AE-A8735B8679E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0262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1" name="Line 18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86F1EE8-3606-455C-A655-E9BCF72B62E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3979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2" name="Line 18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5EAAD8E-5F8C-4F96-8335-41C4304DE2D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1242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3" name="Line 18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61FDB6D-8C3F-4401-AB5D-1CCEC92A672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0116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4" name="Line 18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187B8D4-674A-4BCE-B466-E1E01ECAC28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126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5" name="Line 18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8A35824-FDE9-4B53-9648-EFC7B0DE672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07684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6" name="Line 19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1BBC67D-F4FB-4311-ABA7-15E532F70AD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5905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7" name="Line 19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C5114F0-A0F2-4421-9E54-2BF10D59091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79622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8" name="Line 19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C1B8AA8-7262-49B9-BA31-7B6CAEA2497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0095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9" name="Line 19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E181C1A-91E1-481B-9A30-5B147A7D10A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3653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0" name="Line 19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BCD687E-B629-4D51-B114-6AD5D252678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1715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1" name="Line 20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77113C1-FD74-4EEE-9277-9CE89774F38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5432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2" name="Line 20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0F64EE0-5E14-4570-8162-16EF708AC7D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2695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3" name="Line 20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B8DFC20-4524-4D8A-96C1-25CE45DF44C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01569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4" name="Line 20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79E32D2-3EA3-4921-AA14-4F5990B1D69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578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5" name="Line 20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55C62C7-B474-45B5-B386-04487EF2839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9136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6" name="Line 21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67C0BDC-C682-4DCC-92DA-ABE2D4F752E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7357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7" name="Line 21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9C8524E-3372-40F8-B9E1-295CE5A83DE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01074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8" name="Line 21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C2DFCD4-DC4A-491C-AF40-4928E86D358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08337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9" name="Line 21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B340DE4-3818-4814-9D33-29DD1FB58CF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37211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0" name="Line 21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1ED0EDA-240D-4856-8D92-AAAF8B3F38A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1547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1" name="Line 22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2D2CE6D-3175-4B4E-B854-1861EE76A88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5105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2" name="Line 22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C8E626D-8BCF-4703-A6CE-4448243B36E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43326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3" name="Line 22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8F8F3FF-1191-4B66-99DB-6E26FF6A852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6884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4" name="Line 22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6496A68-7111-4FB2-9B0F-9F1F2365748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5759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5" name="Line 22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CF6DF1E-4483-41EA-99BE-C2F2EA4E527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4306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7F57188-0E5D-4A4F-B74D-FED036B55463}"/>
                </a:ext>
              </a:extLst>
            </p:cNvPr>
            <p:cNvGrpSpPr/>
            <p:nvPr userDrawn="1"/>
          </p:nvGrpSpPr>
          <p:grpSpPr>
            <a:xfrm>
              <a:off x="212211" y="-232319"/>
              <a:ext cx="8803480" cy="174194"/>
              <a:chOff x="212211" y="-217475"/>
              <a:chExt cx="8803480" cy="214526"/>
            </a:xfrm>
          </p:grpSpPr>
          <p:sp>
            <p:nvSpPr>
              <p:cNvPr id="202" name="Line 14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BD99A3D-6A61-4D3D-89E6-2760BF65379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221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3" name="Line 14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E443C75-1732-4BA0-9463-16C50126615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4779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4" name="Line 15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BFA5E4E-CA42-4F87-98E7-FE9400FB85D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3000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5" name="Line 15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E7DA92B-88E2-4260-830F-F9AE436FE7B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36558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6" name="Line 15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2E2BC71-EE0B-4255-9587-CD217407CAB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7031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7" name="Line 15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DC4629B-5589-44AE-8369-7F5A6CDF7E9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0589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8" name="Line 15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9935B8A-C9AA-4CF1-8DFA-1933DE429D6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78810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9" name="Line 16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ABF14F9-8223-4D8A-B2A8-49CD7A54D3E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2527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0" name="Line 16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639278B-2783-42E0-9A84-5EC86BB2681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9789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1" name="Line 16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A5962AE-BC79-4805-BCBD-F995E385236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8664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2" name="Line 16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57D4558-3DF8-4FE2-9840-D2025A3DD34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6736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3" name="Line 16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37C8F00-DA7F-4307-A11A-9CBCBB366F8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6231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4" name="Line 17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00F2D00-94D0-4A5A-A68B-B1C1D3D022D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4452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5" name="Line 17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D663080-6F8F-4D22-9C2D-8AB1DCDD7B3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8010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6" name="Line 17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1BD8F7F-0410-494E-BAD5-A7A38B1A18C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8483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7" name="Line 17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7FDCADD-6E74-46B8-B04E-9D7EA8E58A7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72200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8" name="Line 17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0EC64F1-7044-4818-84E5-C2755344F53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0262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9" name="Line 18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165C0BA-9AA3-47A7-BC00-4326851BADE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3979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0" name="Line 18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FDC3DD7-F299-4D75-9ACB-B60081E2EF8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1242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1" name="Line 18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9765696-F89E-49B5-9CF9-916D5F37A00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0116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2" name="Line 18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E213F27-489B-4BA6-AE13-D4DAD80D67B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126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3" name="Line 18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6143110-E587-4BB8-A5F4-0FE9D7546FB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07684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4" name="Line 19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C9D2E97-6F48-4BF4-B754-9A7E7577F99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5905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5" name="Line 19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4E3EB58-7996-459A-97CB-D27706D6078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79622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6" name="Line 19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7210231-EB26-4991-BEBC-36F79BF3D7D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0095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7" name="Line 19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FA935FA-FC5B-4BB1-B881-E244F30B1A7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3653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8" name="Line 19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2026D4F-B591-40DB-BF05-81BC0836227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1715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9" name="Line 20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E0A07B3-45BE-4B5A-82EA-397C26060DA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5432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0" name="Line 20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CDA26E4-F26F-495F-93E0-ABAA29854EC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2695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1" name="Line 20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69EA723-B281-4D34-B488-04B9A87F150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01569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2" name="Line 20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AB68464-4951-4F94-99CA-4583CFFCE39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578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3" name="Line 20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A7AF6E3-35ED-4D78-9E5E-D2C21AD8251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9136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4" name="Line 21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3ED3961-E676-4011-9779-FFF1CAC8C4A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7357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5" name="Line 21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4811389-6665-4656-881F-23D8343192F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01074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6" name="Line 21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59B6148-EC8F-4CF2-8272-5C6283263CB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08337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7" name="Line 21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BBF7CC0-B146-4D82-831C-A8A9BAC6C46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37211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8" name="Line 21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CBD7216-A6CD-4B9B-B8F6-E25C8D592A3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1547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9" name="Line 22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795645B-6405-4926-AC56-A8D1BF06455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5105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0" name="Line 22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C191BCE-AC0B-4D5F-AD48-B8B47C943F0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43167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1" name="Line 22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56D1FA9-D1DB-4513-AC58-E2EA36E095A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6884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2" name="Line 22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A44CF1E-456A-486C-9BF7-6D51B624C1A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5759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3" name="Line 22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F29A272-31D6-4DE7-9B78-D2C68E80B1A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4306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37402BC-A81D-4537-804C-43D34020D5B2}"/>
                </a:ext>
              </a:extLst>
            </p:cNvPr>
            <p:cNvGrpSpPr/>
            <p:nvPr userDrawn="1"/>
          </p:nvGrpSpPr>
          <p:grpSpPr>
            <a:xfrm>
              <a:off x="-234000" y="206808"/>
              <a:ext cx="180000" cy="4730678"/>
              <a:chOff x="-222083" y="206808"/>
              <a:chExt cx="214526" cy="4730678"/>
            </a:xfrm>
          </p:grpSpPr>
          <p:sp>
            <p:nvSpPr>
              <p:cNvPr id="179" name="Line 23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421C62B-8E2C-49E3-B5BC-9E403250A7D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926187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0" name="Line 23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C40673D-0199-40FB-8A9E-64310496DDB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643979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1" name="Line 23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7E8215D-C3C4-4A73-BD0F-8BA7F762C07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0680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82" name="Line 23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DAD94F0-B454-4DFE-93AC-67FB19161E9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50366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3" name="Line 23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7941118-30DB-4BAB-9969-C20A9E8D3E4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06649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4" name="Line 24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9686D69-09F3-402B-9294-3CCC5E22CD9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78428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5" name="Line 24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D1FD4F4-1D48-478F-80DD-4696432B88B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71325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6" name="Line 24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08BAC93-EF49-437C-8C13-B4058CA55B6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43263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7" name="Line 25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1F7D53A-0DEB-40F4-80E3-6666141D7B9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29073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8" name="Line 25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2DA2D6B-9DB0-4726-918F-FF5AFD3D20C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85356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9" name="Line 25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75AC468-D96B-4A05-9FEC-DE588608CD1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57294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0" name="Line 25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6EB01E5-D42D-4A41-B1B9-EBCC51A2EAC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93748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1" name="Line 25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7DDACC6-50E9-40F2-8B15-A03A4A3C102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50031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2" name="Line 26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833C298-F04B-414C-9057-5FD978375D0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21969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3" name="Line 26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02D99C7-2D3F-4E2C-8A67-648FF9A3DEF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07938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4" name="Line 26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1D5F0E2-3B7A-4E9D-B3A5-FA2C79C8E18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642214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5" name="Line 26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39938AF-B13B-4B8D-A504-1429742509E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36000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6" name="Line 26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DBE8CEA-12A7-4E74-BC5F-ABE1379C3A9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72296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7" name="Line 27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1E8752F-6CE7-4891-9C11-606242B78DE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28579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8" name="Line 27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365E1D6-50C3-4A64-8F09-55E117BC58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00517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9" name="Line 27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C5F3E76-AE1D-4BDD-92FD-23BE5F27D6F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86327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0" name="Line 27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7D5AB20-2915-4CF3-AB1F-4DB51705F38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2610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1" name="Line 27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E6E13AC-C42D-43C8-9138-2B790F7FC19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14548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3A5159F-4836-458A-B936-49B940636132}"/>
                </a:ext>
              </a:extLst>
            </p:cNvPr>
            <p:cNvGrpSpPr/>
            <p:nvPr userDrawn="1"/>
          </p:nvGrpSpPr>
          <p:grpSpPr>
            <a:xfrm>
              <a:off x="9198000" y="206808"/>
              <a:ext cx="180000" cy="4730678"/>
              <a:chOff x="9149173" y="206808"/>
              <a:chExt cx="214526" cy="4730678"/>
            </a:xfrm>
          </p:grpSpPr>
          <p:sp>
            <p:nvSpPr>
              <p:cNvPr id="156" name="Line 23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BBFDFE6-28F3-4084-BE31-5FA60342DD8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926187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7" name="Line 23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FBA5A57-2CFC-435D-A013-4F673271763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643979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8" name="Line 23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D7BFA0D-1A3D-4C1C-BC63-5A6D9EEFBEC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0680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9" name="Line 23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87EA413-47A3-4257-909A-59AD166D712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50366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0" name="Line 23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3FEB8B5-181A-4292-A063-09EC3423681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06649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1" name="Line 24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8315634-7A9F-4FAB-9860-0112CCFE992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78428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2" name="Line 24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B3ABEA7-460A-4953-B601-370EDD9EB37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71325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3" name="Line 24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9547F88-A319-4F47-83F5-9C4497D4E42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43263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4" name="Line 25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BC476A5-C5AE-4BBC-A4DD-84E8F6E2DB2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29073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5" name="Line 25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6E9D37F-2414-4045-AB67-AC1A797924F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85356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6" name="Line 25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62BBB46-B6A2-471B-80DC-CDF998E1D74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57294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7" name="Line 25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4089D01-AFA3-4C5E-8859-83EA3FD8921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93748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8" name="Line 25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4DFE3FD-66BA-42F7-928D-A01A9F3116F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50031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9" name="Line 26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BBC3E20-ED41-4BF5-B42B-64137BD4E93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21969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0" name="Line 26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D023812-5C70-4E70-A4B8-AED6255949B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07938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1" name="Line 26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85EFAA2-D5A1-4CD7-AFCE-E3EC468C737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642214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2" name="Line 26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3C740FA-98E7-4158-9E06-675CA6D9DEC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36000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3" name="Line 26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CCEFF65-38B6-43B3-9C7F-795211CB258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72296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4" name="Line 27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8516103-61DA-4A5B-ACD6-6F51911C28D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28579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5" name="Line 27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FAF9D22-E4C3-403F-8AFA-F8BD692DFF1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00517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6" name="Line 27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6A8BD32-E7C1-46E5-AD99-F240002526F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86327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7" name="Line 27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6F98172-1DE8-4E1A-9132-2445A5C9008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2610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8" name="Line 27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0D22C78-16F6-4B8D-B4B8-7FD15C33928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14548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sp>
          <p:nvSpPr>
            <p:cNvPr id="148" name="Line 256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76C64AD-9040-4204-A675-E8656BD9C49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34000" y="514350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9" name="Line 147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9FDC947-9341-415C-AD84-950E6CBB329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5201620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0" name="Line 146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DA0F010-1564-49CC-B288-5BCEF98C5123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-238125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1" name="Line 234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E411B2E-6331-4BBE-B590-FB4116841824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34000" y="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52" name="Line 204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B822687-2153-4379-8DAC-9CF5A334CFC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44000" y="-232319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3" name="Line 235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0AB66BB-12D3-4758-9C11-8FFC540F8A44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98000" y="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4" name="Line 205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B6FA29B-5F03-485F-B813-4707BEF86FF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44000" y="5203555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5" name="Line 257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2AECB8B-00F0-40E1-AE84-AF045893A3B3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98000" y="514350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416" name="Rectangle 41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6181363-CE89-4D35-B6FC-BDA9B8E9416B}"/>
              </a:ext>
            </a:extLst>
          </p:cNvPr>
          <p:cNvSpPr/>
          <p:nvPr userDrawn="1"/>
        </p:nvSpPr>
        <p:spPr>
          <a:xfrm>
            <a:off x="-4848225" y="-1133475"/>
            <a:ext cx="18840450" cy="7410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E364F5C-7E32-4691-8C62-8466322E8883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-1"/>
            <a:ext cx="9144000" cy="4324351"/>
          </a:xfrm>
          <a:prstGeom prst="rect">
            <a:avLst/>
          </a:prstGeom>
          <a:solidFill>
            <a:srgbClr val="F7F4F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 Placeholder 11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EADD901-E232-4396-8CA7-8C5660303D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0102" y="421004"/>
            <a:ext cx="7290466" cy="3493771"/>
          </a:xfrm>
          <a:custGeom>
            <a:avLst/>
            <a:gdLst>
              <a:gd name="connsiteX0" fmla="*/ 0 w 4507200"/>
              <a:gd name="connsiteY0" fmla="*/ 0 h 5143500"/>
              <a:gd name="connsiteX1" fmla="*/ 4507200 w 4507200"/>
              <a:gd name="connsiteY1" fmla="*/ 0 h 5143500"/>
              <a:gd name="connsiteX2" fmla="*/ 4507200 w 4507200"/>
              <a:gd name="connsiteY2" fmla="*/ 2400299 h 5143500"/>
              <a:gd name="connsiteX3" fmla="*/ 4507200 w 4507200"/>
              <a:gd name="connsiteY3" fmla="*/ 2743201 h 5143500"/>
              <a:gd name="connsiteX4" fmla="*/ 4507200 w 4507200"/>
              <a:gd name="connsiteY4" fmla="*/ 4012979 h 5143500"/>
              <a:gd name="connsiteX5" fmla="*/ 4507200 w 4507200"/>
              <a:gd name="connsiteY5" fmla="*/ 4154750 h 5143500"/>
              <a:gd name="connsiteX6" fmla="*/ 4507200 w 4507200"/>
              <a:gd name="connsiteY6" fmla="*/ 5143500 h 5143500"/>
              <a:gd name="connsiteX7" fmla="*/ 1875 w 4507200"/>
              <a:gd name="connsiteY7" fmla="*/ 5143500 h 5143500"/>
              <a:gd name="connsiteX8" fmla="*/ 1875 w 4507200"/>
              <a:gd name="connsiteY8" fmla="*/ 4154750 h 5143500"/>
              <a:gd name="connsiteX9" fmla="*/ 0 w 4507200"/>
              <a:gd name="connsiteY9" fmla="*/ 4154750 h 5143500"/>
              <a:gd name="connsiteX10" fmla="*/ 0 w 4507200"/>
              <a:gd name="connsiteY10" fmla="*/ 2743201 h 5143500"/>
              <a:gd name="connsiteX11" fmla="*/ 0 w 4507200"/>
              <a:gd name="connsiteY11" fmla="*/ 2400299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07200" h="5143500">
                <a:moveTo>
                  <a:pt x="0" y="0"/>
                </a:moveTo>
                <a:lnTo>
                  <a:pt x="4507200" y="0"/>
                </a:lnTo>
                <a:lnTo>
                  <a:pt x="4507200" y="2400299"/>
                </a:lnTo>
                <a:lnTo>
                  <a:pt x="4507200" y="2743201"/>
                </a:lnTo>
                <a:lnTo>
                  <a:pt x="4507200" y="4012979"/>
                </a:lnTo>
                <a:lnTo>
                  <a:pt x="4507200" y="4154750"/>
                </a:lnTo>
                <a:lnTo>
                  <a:pt x="4507200" y="5143500"/>
                </a:lnTo>
                <a:lnTo>
                  <a:pt x="1875" y="5143500"/>
                </a:lnTo>
                <a:lnTo>
                  <a:pt x="1875" y="4154750"/>
                </a:lnTo>
                <a:lnTo>
                  <a:pt x="0" y="4154750"/>
                </a:lnTo>
                <a:lnTo>
                  <a:pt x="0" y="2743201"/>
                </a:lnTo>
                <a:lnTo>
                  <a:pt x="0" y="2400299"/>
                </a:lnTo>
                <a:close/>
              </a:path>
            </a:pathLst>
          </a:custGeom>
          <a:noFill/>
        </p:spPr>
        <p:txBody>
          <a:bodyPr wrap="square" lIns="0" tIns="0" rIns="0" bIns="0" anchor="ctr" anchorCtr="0">
            <a:noAutofit/>
          </a:bodyPr>
          <a:lstStyle>
            <a:lvl1pPr>
              <a:defRPr sz="2800" b="1">
                <a:solidFill>
                  <a:schemeClr val="tx2"/>
                </a:solidFill>
              </a:defRPr>
            </a:lvl1pPr>
            <a:lvl2pPr marL="0" indent="0">
              <a:buNone/>
              <a:defRPr sz="1800" b="0">
                <a:solidFill>
                  <a:schemeClr val="tx2"/>
                </a:solidFill>
              </a:defRPr>
            </a:lvl2pPr>
            <a:lvl3pPr>
              <a:defRPr sz="1400" b="0">
                <a:solidFill>
                  <a:schemeClr val="bg1"/>
                </a:solidFill>
              </a:defRPr>
            </a:lvl3pPr>
            <a:lvl4pPr>
              <a:defRPr sz="1400" b="0">
                <a:solidFill>
                  <a:schemeClr val="bg1"/>
                </a:solidFill>
              </a:defRPr>
            </a:lvl4pPr>
            <a:lvl5pPr>
              <a:defRPr sz="14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BA7DDC8-57EC-4899-8FC8-8361FE513AB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 noProof="0"/>
              <a:t>Titel van het document</a:t>
            </a:r>
            <a:endParaRPr lang="nl-NL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3EA0A5F-3D37-4F83-B8E9-4089D3056A6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3713EB3-02BC-4599-8A41-B768ADEB54D1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pic>
        <p:nvPicPr>
          <p:cNvPr id="286" name="Picture 28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1B0F7DE-66EE-4BD9-8698-FF70E07BC3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543" y="4323491"/>
            <a:ext cx="3180913" cy="82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549110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Alleen titel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EDDABF2-5E46-47BA-A65A-1576DC95A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  <a:endParaRPr lang="nl-NL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60D372F-0BD8-4485-AE80-B70D6B5C43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noProof="0"/>
              <a:t>Titel van het document</a:t>
            </a:r>
            <a:endParaRPr lang="nl-NL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107B1E7-C041-4AC2-979A-1631485DF7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713EB3-02BC-4599-8A41-B768ADEB54D1}" type="slidenum">
              <a:rPr lang="nl-NL" noProof="0" smtClean="0"/>
              <a:pPr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28184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15537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1_Foto dia scherm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90445DE-B1C3-44D4-B035-F2B14E755D55}"/>
              </a:ext>
            </a:extLst>
          </p:cNvPr>
          <p:cNvGrpSpPr/>
          <p:nvPr userDrawn="1"/>
        </p:nvGrpSpPr>
        <p:grpSpPr>
          <a:xfrm>
            <a:off x="-234000" y="-238125"/>
            <a:ext cx="9612000" cy="5615874"/>
            <a:chOff x="-234000" y="-238125"/>
            <a:chExt cx="9612000" cy="5615874"/>
          </a:xfrm>
        </p:grpSpPr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6FC3461-0DB9-470F-97CE-BF2B7E0D6C90}"/>
                </a:ext>
              </a:extLst>
            </p:cNvPr>
            <p:cNvGrpSpPr/>
            <p:nvPr userDrawn="1"/>
          </p:nvGrpSpPr>
          <p:grpSpPr>
            <a:xfrm>
              <a:off x="212211" y="5203555"/>
              <a:ext cx="8803480" cy="174194"/>
              <a:chOff x="212211" y="5148833"/>
              <a:chExt cx="8803480" cy="214526"/>
            </a:xfrm>
          </p:grpSpPr>
          <p:sp>
            <p:nvSpPr>
              <p:cNvPr id="249" name="Line 14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BC09ABA-E3B5-4736-92AF-AB7A63EA856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221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0" name="Line 14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30BFD62-48E5-4A72-9021-81A0C1E23A6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4779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1" name="Line 15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5B75A0D-B9DC-46B2-8925-56933BE8ED5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3000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2" name="Line 15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95E558D-0E5D-455E-8BD5-4741723624C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36558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3" name="Line 15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F22F0F5-6754-4DD7-8C83-BF9E04BA744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7031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4" name="Line 15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CBC4CB9-1889-4DE0-B466-0A5CBF22903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0589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5" name="Line 15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8D60D08-1954-4311-8B40-DD5F7DC6F50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78810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6" name="Line 16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D29F81F-67EF-4EC6-B21C-3FFC6026D3C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2527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7" name="Line 16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56F1D08-2151-4A6D-BAB0-B9F55B1858C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9789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8" name="Line 16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091B560-6671-4CF6-B634-511F43ECB7C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8664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9" name="Line 16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8E61DFB-8A3C-4854-85D0-47664ADCE0F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6736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0" name="Line 16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6B4591B-D126-4D64-BB68-2BF68F11192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6231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1" name="Line 17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4423BA2-90DF-492C-8800-F7F7E34C5B5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4452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2" name="Line 17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A529EB3-65E4-4A80-AC2A-6F0612B9789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8010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3" name="Line 17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4174E59-DD83-4AEE-90A5-3DC9DA2DDE9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8642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4" name="Line 17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64A1FBE-71FE-48B3-9869-9CFAA32DB8C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72200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5" name="Line 17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2EBF868-B2F5-4A23-86F5-CDAB5D5FFD8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0262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6" name="Line 18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289E2D6-3F09-46D0-B7A9-E8F4EE7ABDA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3979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7" name="Line 18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D47B567-D78B-43A1-9F90-5EA321CF36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1242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8" name="Line 18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AA4691E-209D-496C-BE38-14749154D39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0116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9" name="Line 18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3916234-9567-4630-B495-F18464F2C3D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126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0" name="Line 18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2286C59-805B-4DBE-8B18-E9898133453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07684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1" name="Line 19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34A5D31-4152-4E02-B001-52AF2E251BD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5905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2" name="Line 19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9550C67-6E54-4420-8007-D235F492D97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79622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3" name="Line 19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2320B18-F6F8-4506-A4F9-19E0A7C3DD9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0095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4" name="Line 19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15C89C8-26A7-4E2C-9A06-4998EC28D60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3653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5" name="Line 19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AD72605-9DE0-40A9-906C-D027544A465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1715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6" name="Line 20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338217E-B0F9-4443-BCDE-5EDA8247347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5432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7" name="Line 20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E0502D6-237F-4DEE-9DBA-DE7436F2956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2695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8" name="Line 20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0046965-E6BA-4B58-A100-07539117D36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01569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9" name="Line 20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ACDAD27-6C0A-4306-83D9-1C641EB9205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578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0" name="Line 20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1FBB0A3-3F1B-40EF-A0B2-18410C4B268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9136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1" name="Line 21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C36C518-D537-470F-A19E-7BD5EC5CADA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7357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2" name="Line 21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B4FC7AD-E2DF-40E0-9BD3-77F28FF05F0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01074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3" name="Line 21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FB1C2D4-AEE0-47BF-8B36-5AD9BF2F99D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08337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4" name="Line 21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94FC2B5-651A-4F75-B7AE-78FC500412C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37211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5" name="Line 21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AA949C8-027E-4B58-9834-FDF5D261EF3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1547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6" name="Line 22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13BCCFB-E01B-43DD-81F2-459278E0F7B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5105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7" name="Line 22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AF92D42-9DE8-463F-86BB-7FCA6FF84F5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43326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8" name="Line 22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3E14C02-2AA1-4A50-B3F6-1E81D05E0E4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6884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9" name="Line 22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2080265-33BC-4FC6-B6AE-0F6161531BC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5759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0" name="Line 22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A5F1DDE-77E2-4152-AF38-9619ACB653B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4306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0DE254B-0D3E-408F-8490-5AFDCCED8E82}"/>
                </a:ext>
              </a:extLst>
            </p:cNvPr>
            <p:cNvGrpSpPr/>
            <p:nvPr userDrawn="1"/>
          </p:nvGrpSpPr>
          <p:grpSpPr>
            <a:xfrm>
              <a:off x="212211" y="-232319"/>
              <a:ext cx="8803480" cy="174194"/>
              <a:chOff x="212211" y="-217475"/>
              <a:chExt cx="8803480" cy="214526"/>
            </a:xfrm>
          </p:grpSpPr>
          <p:sp>
            <p:nvSpPr>
              <p:cNvPr id="207" name="Line 14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4D7498B-6274-40A1-838C-77FB6117286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221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8" name="Line 14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2E3E3AD-1C9F-4617-A0D8-4C4E3EE1919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4779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9" name="Line 15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1C97450-12DD-4C65-9D07-95CA714DD94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3000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0" name="Line 15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7BA963B-A8D1-4CF6-A7C3-ED125BD574A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36558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1" name="Line 15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AF76838-A3CB-418D-A9F5-762D6CAAD09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7031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2" name="Line 15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C2E1460-CE20-4A02-864B-D4462A35266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0589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3" name="Line 15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CBF6869-4FCE-47A6-B907-F8B8942DC5E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78810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4" name="Line 16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0C65AD9-C4F8-4A75-9CB5-F7D355D33E8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2527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5" name="Line 16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68D6201-1228-439E-A0EF-BF2D4F36659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9789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6" name="Line 16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789E447-9B57-491C-85AF-46128CE5EFA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8664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7" name="Line 16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FC9CC34-328C-4918-9516-EDB7A165424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6736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8" name="Line 16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5454610-A800-40C0-82DE-C0309499B91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6231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9" name="Line 17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CC9F49A-537F-448C-B91E-3F01D566011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4452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0" name="Line 17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8751BA0-C7DF-4CB9-BAF2-B67B4278B46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8010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1" name="Line 17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1970B96-B65A-4EFF-9F56-EB980012661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8483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2" name="Line 17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2525182-6F05-499B-80F4-8850718061D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72200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3" name="Line 17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24D1E03-CE99-46A9-A949-A04EACC3E51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0262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4" name="Line 18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41E7373-5753-4FF3-AF83-B59B79247FB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3979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5" name="Line 18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3027867-FA53-4B2E-B707-7F18DCA926B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1242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6" name="Line 18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F035FCF-12D3-48CE-B482-E923C7423AE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0116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7" name="Line 18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7F72D9D-3B72-4253-A17F-DB9CA57C1D3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126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8" name="Line 18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380EC24-147D-4A71-B6BB-1263A32A0E9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07684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9" name="Line 19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08343E1-4B68-42B9-9F24-5AD4C98B55D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5905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0" name="Line 19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425017F-2A76-4FA2-9117-20CBD78DC10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79622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1" name="Line 19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43E75DD-A54B-4096-9C88-14E7ADB2249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0095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2" name="Line 19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E96451F-C9C3-48DD-B477-9AC2E3095D6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3653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3" name="Line 19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DEDDD8B-083C-4097-93E8-AE73BB53FC8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1715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4" name="Line 20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5A069CD-84D1-4B7E-BFE2-F6054FE6412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5432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5" name="Line 20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B9444ED-4C7B-4BB4-9E20-F823450A45D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2695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6" name="Line 20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C6CF006-B0C3-4E3B-8E70-EB4CCD38B3F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01569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7" name="Line 20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33DC9B3-9CE1-4930-BBC9-DC2A19004BD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578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8" name="Line 20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7D9861F-5002-4D74-BF5C-EC96FAFC3CC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9136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9" name="Line 21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31F9C5E-C665-45C8-8257-D800F6FBFCF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7357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0" name="Line 21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F07CCFF-87AF-4DEA-B093-B4919403DCE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01074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1" name="Line 21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F2641BA-F7DA-4777-AA0B-EBAAA3E93B2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08337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2" name="Line 21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4EE0415-9DEC-49C0-B250-FCF4B5D6EE2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37211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3" name="Line 21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17B0513-96DC-449E-B4CE-AEBFAA756C8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1547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4" name="Line 22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89598B2-8E34-449D-A571-2FC6DA4732D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5105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5" name="Line 22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6944F39-88D7-48DC-8FD2-A2C6946126A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43167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6" name="Line 22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9C19838-A195-4E80-B513-7AAE6CC3F82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6884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7" name="Line 22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7E08B2C-EC44-424D-9E90-2914305DF13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5759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8" name="Line 22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250A683-AEFA-4633-8EBC-1AD2BEB5915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4306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658FB07-55D2-4352-9993-007A398A5DE1}"/>
                </a:ext>
              </a:extLst>
            </p:cNvPr>
            <p:cNvGrpSpPr/>
            <p:nvPr userDrawn="1"/>
          </p:nvGrpSpPr>
          <p:grpSpPr>
            <a:xfrm>
              <a:off x="-234000" y="206808"/>
              <a:ext cx="180000" cy="4730678"/>
              <a:chOff x="-222083" y="206808"/>
              <a:chExt cx="214526" cy="4730678"/>
            </a:xfrm>
          </p:grpSpPr>
          <p:sp>
            <p:nvSpPr>
              <p:cNvPr id="184" name="Line 23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52473A0-6E31-4836-B983-DF51E5B37FC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926187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5" name="Line 23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73484B3-CDD2-4F30-87BF-332A26A3F31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643979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6" name="Line 23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A6298DD-8CFA-495C-BCA4-01C29A0E7CC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0680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87" name="Line 23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62E3AE7-D8DD-4A45-B408-ACD691EC5B2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50366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8" name="Line 23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201B0AF-66EC-4B8A-A91A-61EAEFAED43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06649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9" name="Line 24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6A06C55-69C2-4BD6-BD5B-B5B751B50CD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78428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0" name="Line 24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4D2DCB2-1713-4F41-BA01-3D78425BDE5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71325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1" name="Line 24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0267A92-3F85-4C25-9050-713177E4B17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43263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2" name="Line 25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E807E72-F063-47B4-A831-3699BFE008B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29073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3" name="Line 25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E95DD36-402B-4390-A7C9-9ECB2A27592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85356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4" name="Line 25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6267E08-014C-49F2-AD9E-9F6CD12B689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57294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5" name="Line 25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E43C3C6-D735-433D-9EC9-F44C18806E0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93748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6" name="Line 25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2F40E89-242E-4FA7-B326-531E3181413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50031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7" name="Line 26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D42D586-5256-4DD4-9BBB-C48EF0604E9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21969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8" name="Line 26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97FFF25-8884-431C-8796-119E477D01A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07938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9" name="Line 26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4AFC2FA-9A9F-4843-80D5-CDC2FA64E55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642214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0" name="Line 26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B2879BC-731C-4DCE-98B8-29FCF50EAA6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36000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1" name="Line 26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2B56F33-9EB0-4BB2-BB38-FC607CB81DA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72296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2" name="Line 27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C1E3CE2-C740-45E3-B159-366DA95CAC0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28579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3" name="Line 27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C1B7E32-4279-4672-81C8-6B6D44A50D5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00517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4" name="Line 27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18EF5CD-BFC7-4904-9849-C48C3A36082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86327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5" name="Line 27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83B8826-49BB-45B3-8743-9B4402D97D5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2610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6" name="Line 27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8AFAE75-C3C5-4529-99A8-0EC8C276DA6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14548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492E9F7-CFC0-42BA-BC46-60B7B5A9864D}"/>
                </a:ext>
              </a:extLst>
            </p:cNvPr>
            <p:cNvGrpSpPr/>
            <p:nvPr userDrawn="1"/>
          </p:nvGrpSpPr>
          <p:grpSpPr>
            <a:xfrm>
              <a:off x="9198000" y="206808"/>
              <a:ext cx="180000" cy="4730678"/>
              <a:chOff x="9149173" y="206808"/>
              <a:chExt cx="214526" cy="4730678"/>
            </a:xfrm>
          </p:grpSpPr>
          <p:sp>
            <p:nvSpPr>
              <p:cNvPr id="161" name="Line 23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66C4598-E754-445C-98AD-41E9E69EFE9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926187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2" name="Line 23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535BCF2-ACDC-4AD2-B10A-2D60F7831FF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643979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3" name="Line 23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2583199-02AC-4BB4-8F6B-782EFE5D574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0680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4" name="Line 23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7FAA829-A95C-4E9E-85B2-CDCCA7F7A1D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50366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5" name="Line 23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1245E42-D9FC-4E6E-86E6-FF7EA34C064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06649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6" name="Line 24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B3EEB3A-2D25-4091-A9B6-9496CF35961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78428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7" name="Line 24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B74FE18-2483-4DEA-9C6D-EBDC73069E3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71325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8" name="Line 24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AB2B233-722D-44CF-845D-A1CC74B63C0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43263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9" name="Line 25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5C03209-0FEF-48E0-B116-19004570D05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29073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0" name="Line 25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5357DF4-D2EC-45FF-BEAB-FFC71E5FBE2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85356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1" name="Line 25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EB134FF-C231-40AC-8C1A-FF904664292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57294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2" name="Line 25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DF9F50F-709A-4244-9CEE-837390FB0EF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93748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3" name="Line 25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B1D05D6-46A5-4D10-BB61-A34EF2DC961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50031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4" name="Line 26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2F12A6E-9558-4E10-BC7D-D34FA8EFA6E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21969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5" name="Line 26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E12A494-05B6-4313-AE47-23385C6CA12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07938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6" name="Line 26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F22DBE8-10C8-4CE6-A219-B12CC7E00D8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642214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7" name="Line 26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B6DAACD-C5E4-4E2B-8BCC-DFC347C37F9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36000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8" name="Line 26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572DDBC-5081-4052-A0FB-FA7C134BD30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72296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9" name="Line 27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560209B-685D-45F9-A34D-C5269A58CB6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28579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0" name="Line 27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DD4D816-6041-44A2-A9F6-33DB5921E70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00517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1" name="Line 27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B1D8A8E-71C7-4161-8CD3-A629C57A1F8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86327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2" name="Line 27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4B440EB-AC49-4EC2-9CBD-2849175CF7B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2610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3" name="Line 27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C5FEDE0-5298-434E-B7E5-D504A0DB725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14548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sp>
          <p:nvSpPr>
            <p:cNvPr id="153" name="Line 256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B4D944F-EB7F-49C6-BE11-EB7956397AF3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34000" y="514350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4" name="Line 147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4BB5A9C-C820-4B9B-956E-74B19D9503A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5201620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5" name="Line 146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DE8733A-6F93-4FB9-8437-A731F7F35C0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-238125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6" name="Line 234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0F2E34F-C02A-4396-B7FF-6913A5106B7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34000" y="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57" name="Line 204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A367BBF-B7DD-4B0F-909C-6EE5724714C8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44000" y="-232319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8" name="Line 235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8DB4315-77A0-4D57-A5F7-8F1B34924838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98000" y="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9" name="Line 205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01FAF5A-9253-48D5-B854-585C038BC0E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44000" y="5203555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0" name="Line 257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3317CC3-C8AD-4E01-9102-E810D4CD36E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98000" y="514350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146" name="Rectangle 14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99F6514-98E6-4EE9-9536-8079F9F36001}"/>
              </a:ext>
            </a:extLst>
          </p:cNvPr>
          <p:cNvSpPr/>
          <p:nvPr userDrawn="1"/>
        </p:nvSpPr>
        <p:spPr>
          <a:xfrm>
            <a:off x="-4848225" y="-1133475"/>
            <a:ext cx="18840450" cy="7410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AE16F62-F5E1-456A-A206-79680389CA2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2" y="0"/>
            <a:ext cx="8455544" cy="4324909"/>
          </a:xfrm>
          <a:custGeom>
            <a:avLst/>
            <a:gdLst>
              <a:gd name="connsiteX0" fmla="*/ 0 w 8455544"/>
              <a:gd name="connsiteY0" fmla="*/ 0 h 4324909"/>
              <a:gd name="connsiteX1" fmla="*/ 4029980 w 8455544"/>
              <a:gd name="connsiteY1" fmla="*/ 0 h 4324909"/>
              <a:gd name="connsiteX2" fmla="*/ 6225541 w 8455544"/>
              <a:gd name="connsiteY2" fmla="*/ 0 h 4324909"/>
              <a:gd name="connsiteX3" fmla="*/ 8455543 w 8455544"/>
              <a:gd name="connsiteY3" fmla="*/ 0 h 4324909"/>
              <a:gd name="connsiteX4" fmla="*/ 8455543 w 8455544"/>
              <a:gd name="connsiteY4" fmla="*/ 40909 h 4324909"/>
              <a:gd name="connsiteX5" fmla="*/ 8455544 w 8455544"/>
              <a:gd name="connsiteY5" fmla="*/ 40909 h 4324909"/>
              <a:gd name="connsiteX6" fmla="*/ 8455544 w 8455544"/>
              <a:gd name="connsiteY6" fmla="*/ 2097324 h 4324909"/>
              <a:gd name="connsiteX7" fmla="*/ 6412976 w 8455544"/>
              <a:gd name="connsiteY7" fmla="*/ 4324909 h 4324909"/>
              <a:gd name="connsiteX8" fmla="*/ 6287311 w 8455544"/>
              <a:gd name="connsiteY8" fmla="*/ 4324909 h 4324909"/>
              <a:gd name="connsiteX9" fmla="*/ 6225541 w 8455544"/>
              <a:gd name="connsiteY9" fmla="*/ 4324909 h 4324909"/>
              <a:gd name="connsiteX10" fmla="*/ 6213424 w 8455544"/>
              <a:gd name="connsiteY10" fmla="*/ 4324909 h 4324909"/>
              <a:gd name="connsiteX11" fmla="*/ 6115102 w 8455544"/>
              <a:gd name="connsiteY11" fmla="*/ 4324909 h 4324909"/>
              <a:gd name="connsiteX12" fmla="*/ 5988854 w 8455544"/>
              <a:gd name="connsiteY12" fmla="*/ 4324909 h 4324909"/>
              <a:gd name="connsiteX13" fmla="*/ 5831190 w 8455544"/>
              <a:gd name="connsiteY13" fmla="*/ 4324909 h 4324909"/>
              <a:gd name="connsiteX14" fmla="*/ 5638619 w 8455544"/>
              <a:gd name="connsiteY14" fmla="*/ 4324909 h 4324909"/>
              <a:gd name="connsiteX15" fmla="*/ 5407650 w 8455544"/>
              <a:gd name="connsiteY15" fmla="*/ 4324909 h 4324909"/>
              <a:gd name="connsiteX16" fmla="*/ 5134793 w 8455544"/>
              <a:gd name="connsiteY16" fmla="*/ 4324909 h 4324909"/>
              <a:gd name="connsiteX17" fmla="*/ 4816556 w 8455544"/>
              <a:gd name="connsiteY17" fmla="*/ 4324909 h 4324909"/>
              <a:gd name="connsiteX18" fmla="*/ 4449449 w 8455544"/>
              <a:gd name="connsiteY18" fmla="*/ 4324909 h 4324909"/>
              <a:gd name="connsiteX19" fmla="*/ 4029981 w 8455544"/>
              <a:gd name="connsiteY19" fmla="*/ 4324909 h 4324909"/>
              <a:gd name="connsiteX20" fmla="*/ 0 w 8455544"/>
              <a:gd name="connsiteY20" fmla="*/ 4324909 h 4324909"/>
              <a:gd name="connsiteX0" fmla="*/ 0 w 8455544"/>
              <a:gd name="connsiteY0" fmla="*/ 0 h 4324909"/>
              <a:gd name="connsiteX1" fmla="*/ 4029980 w 8455544"/>
              <a:gd name="connsiteY1" fmla="*/ 0 h 4324909"/>
              <a:gd name="connsiteX2" fmla="*/ 6225541 w 8455544"/>
              <a:gd name="connsiteY2" fmla="*/ 0 h 4324909"/>
              <a:gd name="connsiteX3" fmla="*/ 8455543 w 8455544"/>
              <a:gd name="connsiteY3" fmla="*/ 0 h 4324909"/>
              <a:gd name="connsiteX4" fmla="*/ 8455543 w 8455544"/>
              <a:gd name="connsiteY4" fmla="*/ 40909 h 4324909"/>
              <a:gd name="connsiteX5" fmla="*/ 8455544 w 8455544"/>
              <a:gd name="connsiteY5" fmla="*/ 2097324 h 4324909"/>
              <a:gd name="connsiteX6" fmla="*/ 6412976 w 8455544"/>
              <a:gd name="connsiteY6" fmla="*/ 4324909 h 4324909"/>
              <a:gd name="connsiteX7" fmla="*/ 6287311 w 8455544"/>
              <a:gd name="connsiteY7" fmla="*/ 4324909 h 4324909"/>
              <a:gd name="connsiteX8" fmla="*/ 6225541 w 8455544"/>
              <a:gd name="connsiteY8" fmla="*/ 4324909 h 4324909"/>
              <a:gd name="connsiteX9" fmla="*/ 6213424 w 8455544"/>
              <a:gd name="connsiteY9" fmla="*/ 4324909 h 4324909"/>
              <a:gd name="connsiteX10" fmla="*/ 6115102 w 8455544"/>
              <a:gd name="connsiteY10" fmla="*/ 4324909 h 4324909"/>
              <a:gd name="connsiteX11" fmla="*/ 5988854 w 8455544"/>
              <a:gd name="connsiteY11" fmla="*/ 4324909 h 4324909"/>
              <a:gd name="connsiteX12" fmla="*/ 5831190 w 8455544"/>
              <a:gd name="connsiteY12" fmla="*/ 4324909 h 4324909"/>
              <a:gd name="connsiteX13" fmla="*/ 5638619 w 8455544"/>
              <a:gd name="connsiteY13" fmla="*/ 4324909 h 4324909"/>
              <a:gd name="connsiteX14" fmla="*/ 5407650 w 8455544"/>
              <a:gd name="connsiteY14" fmla="*/ 4324909 h 4324909"/>
              <a:gd name="connsiteX15" fmla="*/ 5134793 w 8455544"/>
              <a:gd name="connsiteY15" fmla="*/ 4324909 h 4324909"/>
              <a:gd name="connsiteX16" fmla="*/ 4816556 w 8455544"/>
              <a:gd name="connsiteY16" fmla="*/ 4324909 h 4324909"/>
              <a:gd name="connsiteX17" fmla="*/ 4449449 w 8455544"/>
              <a:gd name="connsiteY17" fmla="*/ 4324909 h 4324909"/>
              <a:gd name="connsiteX18" fmla="*/ 4029981 w 8455544"/>
              <a:gd name="connsiteY18" fmla="*/ 4324909 h 4324909"/>
              <a:gd name="connsiteX19" fmla="*/ 0 w 8455544"/>
              <a:gd name="connsiteY19" fmla="*/ 4324909 h 4324909"/>
              <a:gd name="connsiteX20" fmla="*/ 0 w 8455544"/>
              <a:gd name="connsiteY20" fmla="*/ 0 h 4324909"/>
              <a:gd name="connsiteX0" fmla="*/ 0 w 8455544"/>
              <a:gd name="connsiteY0" fmla="*/ 0 h 4324909"/>
              <a:gd name="connsiteX1" fmla="*/ 4029980 w 8455544"/>
              <a:gd name="connsiteY1" fmla="*/ 0 h 4324909"/>
              <a:gd name="connsiteX2" fmla="*/ 6225541 w 8455544"/>
              <a:gd name="connsiteY2" fmla="*/ 0 h 4324909"/>
              <a:gd name="connsiteX3" fmla="*/ 8455543 w 8455544"/>
              <a:gd name="connsiteY3" fmla="*/ 0 h 4324909"/>
              <a:gd name="connsiteX4" fmla="*/ 8455544 w 8455544"/>
              <a:gd name="connsiteY4" fmla="*/ 2097324 h 4324909"/>
              <a:gd name="connsiteX5" fmla="*/ 6412976 w 8455544"/>
              <a:gd name="connsiteY5" fmla="*/ 4324909 h 4324909"/>
              <a:gd name="connsiteX6" fmla="*/ 6287311 w 8455544"/>
              <a:gd name="connsiteY6" fmla="*/ 4324909 h 4324909"/>
              <a:gd name="connsiteX7" fmla="*/ 6225541 w 8455544"/>
              <a:gd name="connsiteY7" fmla="*/ 4324909 h 4324909"/>
              <a:gd name="connsiteX8" fmla="*/ 6213424 w 8455544"/>
              <a:gd name="connsiteY8" fmla="*/ 4324909 h 4324909"/>
              <a:gd name="connsiteX9" fmla="*/ 6115102 w 8455544"/>
              <a:gd name="connsiteY9" fmla="*/ 4324909 h 4324909"/>
              <a:gd name="connsiteX10" fmla="*/ 5988854 w 8455544"/>
              <a:gd name="connsiteY10" fmla="*/ 4324909 h 4324909"/>
              <a:gd name="connsiteX11" fmla="*/ 5831190 w 8455544"/>
              <a:gd name="connsiteY11" fmla="*/ 4324909 h 4324909"/>
              <a:gd name="connsiteX12" fmla="*/ 5638619 w 8455544"/>
              <a:gd name="connsiteY12" fmla="*/ 4324909 h 4324909"/>
              <a:gd name="connsiteX13" fmla="*/ 5407650 w 8455544"/>
              <a:gd name="connsiteY13" fmla="*/ 4324909 h 4324909"/>
              <a:gd name="connsiteX14" fmla="*/ 5134793 w 8455544"/>
              <a:gd name="connsiteY14" fmla="*/ 4324909 h 4324909"/>
              <a:gd name="connsiteX15" fmla="*/ 4816556 w 8455544"/>
              <a:gd name="connsiteY15" fmla="*/ 4324909 h 4324909"/>
              <a:gd name="connsiteX16" fmla="*/ 4449449 w 8455544"/>
              <a:gd name="connsiteY16" fmla="*/ 4324909 h 4324909"/>
              <a:gd name="connsiteX17" fmla="*/ 4029981 w 8455544"/>
              <a:gd name="connsiteY17" fmla="*/ 4324909 h 4324909"/>
              <a:gd name="connsiteX18" fmla="*/ 0 w 8455544"/>
              <a:gd name="connsiteY18" fmla="*/ 4324909 h 4324909"/>
              <a:gd name="connsiteX19" fmla="*/ 0 w 8455544"/>
              <a:gd name="connsiteY19" fmla="*/ 0 h 4324909"/>
              <a:gd name="connsiteX0" fmla="*/ 0 w 8455544"/>
              <a:gd name="connsiteY0" fmla="*/ 0 h 4324909"/>
              <a:gd name="connsiteX1" fmla="*/ 4029980 w 8455544"/>
              <a:gd name="connsiteY1" fmla="*/ 0 h 4324909"/>
              <a:gd name="connsiteX2" fmla="*/ 8455543 w 8455544"/>
              <a:gd name="connsiteY2" fmla="*/ 0 h 4324909"/>
              <a:gd name="connsiteX3" fmla="*/ 8455544 w 8455544"/>
              <a:gd name="connsiteY3" fmla="*/ 2097324 h 4324909"/>
              <a:gd name="connsiteX4" fmla="*/ 6412976 w 8455544"/>
              <a:gd name="connsiteY4" fmla="*/ 4324909 h 4324909"/>
              <a:gd name="connsiteX5" fmla="*/ 6287311 w 8455544"/>
              <a:gd name="connsiteY5" fmla="*/ 4324909 h 4324909"/>
              <a:gd name="connsiteX6" fmla="*/ 6225541 w 8455544"/>
              <a:gd name="connsiteY6" fmla="*/ 4324909 h 4324909"/>
              <a:gd name="connsiteX7" fmla="*/ 6213424 w 8455544"/>
              <a:gd name="connsiteY7" fmla="*/ 4324909 h 4324909"/>
              <a:gd name="connsiteX8" fmla="*/ 6115102 w 8455544"/>
              <a:gd name="connsiteY8" fmla="*/ 4324909 h 4324909"/>
              <a:gd name="connsiteX9" fmla="*/ 5988854 w 8455544"/>
              <a:gd name="connsiteY9" fmla="*/ 4324909 h 4324909"/>
              <a:gd name="connsiteX10" fmla="*/ 5831190 w 8455544"/>
              <a:gd name="connsiteY10" fmla="*/ 4324909 h 4324909"/>
              <a:gd name="connsiteX11" fmla="*/ 5638619 w 8455544"/>
              <a:gd name="connsiteY11" fmla="*/ 4324909 h 4324909"/>
              <a:gd name="connsiteX12" fmla="*/ 5407650 w 8455544"/>
              <a:gd name="connsiteY12" fmla="*/ 4324909 h 4324909"/>
              <a:gd name="connsiteX13" fmla="*/ 5134793 w 8455544"/>
              <a:gd name="connsiteY13" fmla="*/ 4324909 h 4324909"/>
              <a:gd name="connsiteX14" fmla="*/ 4816556 w 8455544"/>
              <a:gd name="connsiteY14" fmla="*/ 4324909 h 4324909"/>
              <a:gd name="connsiteX15" fmla="*/ 4449449 w 8455544"/>
              <a:gd name="connsiteY15" fmla="*/ 4324909 h 4324909"/>
              <a:gd name="connsiteX16" fmla="*/ 4029981 w 8455544"/>
              <a:gd name="connsiteY16" fmla="*/ 4324909 h 4324909"/>
              <a:gd name="connsiteX17" fmla="*/ 0 w 8455544"/>
              <a:gd name="connsiteY17" fmla="*/ 4324909 h 4324909"/>
              <a:gd name="connsiteX18" fmla="*/ 0 w 8455544"/>
              <a:gd name="connsiteY18" fmla="*/ 0 h 4324909"/>
              <a:gd name="connsiteX0" fmla="*/ 0 w 8455544"/>
              <a:gd name="connsiteY0" fmla="*/ 0 h 4324909"/>
              <a:gd name="connsiteX1" fmla="*/ 8455543 w 8455544"/>
              <a:gd name="connsiteY1" fmla="*/ 0 h 4324909"/>
              <a:gd name="connsiteX2" fmla="*/ 8455544 w 8455544"/>
              <a:gd name="connsiteY2" fmla="*/ 2097324 h 4324909"/>
              <a:gd name="connsiteX3" fmla="*/ 6412976 w 8455544"/>
              <a:gd name="connsiteY3" fmla="*/ 4324909 h 4324909"/>
              <a:gd name="connsiteX4" fmla="*/ 6287311 w 8455544"/>
              <a:gd name="connsiteY4" fmla="*/ 4324909 h 4324909"/>
              <a:gd name="connsiteX5" fmla="*/ 6225541 w 8455544"/>
              <a:gd name="connsiteY5" fmla="*/ 4324909 h 4324909"/>
              <a:gd name="connsiteX6" fmla="*/ 6213424 w 8455544"/>
              <a:gd name="connsiteY6" fmla="*/ 4324909 h 4324909"/>
              <a:gd name="connsiteX7" fmla="*/ 6115102 w 8455544"/>
              <a:gd name="connsiteY7" fmla="*/ 4324909 h 4324909"/>
              <a:gd name="connsiteX8" fmla="*/ 5988854 w 8455544"/>
              <a:gd name="connsiteY8" fmla="*/ 4324909 h 4324909"/>
              <a:gd name="connsiteX9" fmla="*/ 5831190 w 8455544"/>
              <a:gd name="connsiteY9" fmla="*/ 4324909 h 4324909"/>
              <a:gd name="connsiteX10" fmla="*/ 5638619 w 8455544"/>
              <a:gd name="connsiteY10" fmla="*/ 4324909 h 4324909"/>
              <a:gd name="connsiteX11" fmla="*/ 5407650 w 8455544"/>
              <a:gd name="connsiteY11" fmla="*/ 4324909 h 4324909"/>
              <a:gd name="connsiteX12" fmla="*/ 5134793 w 8455544"/>
              <a:gd name="connsiteY12" fmla="*/ 4324909 h 4324909"/>
              <a:gd name="connsiteX13" fmla="*/ 4816556 w 8455544"/>
              <a:gd name="connsiteY13" fmla="*/ 4324909 h 4324909"/>
              <a:gd name="connsiteX14" fmla="*/ 4449449 w 8455544"/>
              <a:gd name="connsiteY14" fmla="*/ 4324909 h 4324909"/>
              <a:gd name="connsiteX15" fmla="*/ 4029981 w 8455544"/>
              <a:gd name="connsiteY15" fmla="*/ 4324909 h 4324909"/>
              <a:gd name="connsiteX16" fmla="*/ 0 w 8455544"/>
              <a:gd name="connsiteY16" fmla="*/ 4324909 h 4324909"/>
              <a:gd name="connsiteX17" fmla="*/ 0 w 8455544"/>
              <a:gd name="connsiteY17" fmla="*/ 0 h 4324909"/>
              <a:gd name="connsiteX0" fmla="*/ 0 w 8455544"/>
              <a:gd name="connsiteY0" fmla="*/ 0 h 4324909"/>
              <a:gd name="connsiteX1" fmla="*/ 8455543 w 8455544"/>
              <a:gd name="connsiteY1" fmla="*/ 0 h 4324909"/>
              <a:gd name="connsiteX2" fmla="*/ 8455544 w 8455544"/>
              <a:gd name="connsiteY2" fmla="*/ 2097324 h 4324909"/>
              <a:gd name="connsiteX3" fmla="*/ 6412976 w 8455544"/>
              <a:gd name="connsiteY3" fmla="*/ 4324909 h 4324909"/>
              <a:gd name="connsiteX4" fmla="*/ 6287311 w 8455544"/>
              <a:gd name="connsiteY4" fmla="*/ 4324909 h 4324909"/>
              <a:gd name="connsiteX5" fmla="*/ 6225541 w 8455544"/>
              <a:gd name="connsiteY5" fmla="*/ 4324909 h 4324909"/>
              <a:gd name="connsiteX6" fmla="*/ 6213424 w 8455544"/>
              <a:gd name="connsiteY6" fmla="*/ 4324909 h 4324909"/>
              <a:gd name="connsiteX7" fmla="*/ 6115102 w 8455544"/>
              <a:gd name="connsiteY7" fmla="*/ 4324909 h 4324909"/>
              <a:gd name="connsiteX8" fmla="*/ 5988854 w 8455544"/>
              <a:gd name="connsiteY8" fmla="*/ 4324909 h 4324909"/>
              <a:gd name="connsiteX9" fmla="*/ 5831190 w 8455544"/>
              <a:gd name="connsiteY9" fmla="*/ 4324909 h 4324909"/>
              <a:gd name="connsiteX10" fmla="*/ 5407650 w 8455544"/>
              <a:gd name="connsiteY10" fmla="*/ 4324909 h 4324909"/>
              <a:gd name="connsiteX11" fmla="*/ 5134793 w 8455544"/>
              <a:gd name="connsiteY11" fmla="*/ 4324909 h 4324909"/>
              <a:gd name="connsiteX12" fmla="*/ 4816556 w 8455544"/>
              <a:gd name="connsiteY12" fmla="*/ 4324909 h 4324909"/>
              <a:gd name="connsiteX13" fmla="*/ 4449449 w 8455544"/>
              <a:gd name="connsiteY13" fmla="*/ 4324909 h 4324909"/>
              <a:gd name="connsiteX14" fmla="*/ 4029981 w 8455544"/>
              <a:gd name="connsiteY14" fmla="*/ 4324909 h 4324909"/>
              <a:gd name="connsiteX15" fmla="*/ 0 w 8455544"/>
              <a:gd name="connsiteY15" fmla="*/ 4324909 h 4324909"/>
              <a:gd name="connsiteX16" fmla="*/ 0 w 8455544"/>
              <a:gd name="connsiteY16" fmla="*/ 0 h 4324909"/>
              <a:gd name="connsiteX0" fmla="*/ 0 w 8455544"/>
              <a:gd name="connsiteY0" fmla="*/ 0 h 4324909"/>
              <a:gd name="connsiteX1" fmla="*/ 8455543 w 8455544"/>
              <a:gd name="connsiteY1" fmla="*/ 0 h 4324909"/>
              <a:gd name="connsiteX2" fmla="*/ 8455544 w 8455544"/>
              <a:gd name="connsiteY2" fmla="*/ 2097324 h 4324909"/>
              <a:gd name="connsiteX3" fmla="*/ 6412976 w 8455544"/>
              <a:gd name="connsiteY3" fmla="*/ 4324909 h 4324909"/>
              <a:gd name="connsiteX4" fmla="*/ 6287311 w 8455544"/>
              <a:gd name="connsiteY4" fmla="*/ 4324909 h 4324909"/>
              <a:gd name="connsiteX5" fmla="*/ 6225541 w 8455544"/>
              <a:gd name="connsiteY5" fmla="*/ 4324909 h 4324909"/>
              <a:gd name="connsiteX6" fmla="*/ 6213424 w 8455544"/>
              <a:gd name="connsiteY6" fmla="*/ 4324909 h 4324909"/>
              <a:gd name="connsiteX7" fmla="*/ 6115102 w 8455544"/>
              <a:gd name="connsiteY7" fmla="*/ 4324909 h 4324909"/>
              <a:gd name="connsiteX8" fmla="*/ 5831190 w 8455544"/>
              <a:gd name="connsiteY8" fmla="*/ 4324909 h 4324909"/>
              <a:gd name="connsiteX9" fmla="*/ 5407650 w 8455544"/>
              <a:gd name="connsiteY9" fmla="*/ 4324909 h 4324909"/>
              <a:gd name="connsiteX10" fmla="*/ 5134793 w 8455544"/>
              <a:gd name="connsiteY10" fmla="*/ 4324909 h 4324909"/>
              <a:gd name="connsiteX11" fmla="*/ 4816556 w 8455544"/>
              <a:gd name="connsiteY11" fmla="*/ 4324909 h 4324909"/>
              <a:gd name="connsiteX12" fmla="*/ 4449449 w 8455544"/>
              <a:gd name="connsiteY12" fmla="*/ 4324909 h 4324909"/>
              <a:gd name="connsiteX13" fmla="*/ 4029981 w 8455544"/>
              <a:gd name="connsiteY13" fmla="*/ 4324909 h 4324909"/>
              <a:gd name="connsiteX14" fmla="*/ 0 w 8455544"/>
              <a:gd name="connsiteY14" fmla="*/ 4324909 h 4324909"/>
              <a:gd name="connsiteX15" fmla="*/ 0 w 8455544"/>
              <a:gd name="connsiteY15" fmla="*/ 0 h 4324909"/>
              <a:gd name="connsiteX0" fmla="*/ 0 w 8455544"/>
              <a:gd name="connsiteY0" fmla="*/ 0 h 4324909"/>
              <a:gd name="connsiteX1" fmla="*/ 8455543 w 8455544"/>
              <a:gd name="connsiteY1" fmla="*/ 0 h 4324909"/>
              <a:gd name="connsiteX2" fmla="*/ 8455544 w 8455544"/>
              <a:gd name="connsiteY2" fmla="*/ 2097324 h 4324909"/>
              <a:gd name="connsiteX3" fmla="*/ 6412976 w 8455544"/>
              <a:gd name="connsiteY3" fmla="*/ 4324909 h 4324909"/>
              <a:gd name="connsiteX4" fmla="*/ 6287311 w 8455544"/>
              <a:gd name="connsiteY4" fmla="*/ 4324909 h 4324909"/>
              <a:gd name="connsiteX5" fmla="*/ 6225541 w 8455544"/>
              <a:gd name="connsiteY5" fmla="*/ 4324909 h 4324909"/>
              <a:gd name="connsiteX6" fmla="*/ 6213424 w 8455544"/>
              <a:gd name="connsiteY6" fmla="*/ 4324909 h 4324909"/>
              <a:gd name="connsiteX7" fmla="*/ 5831190 w 8455544"/>
              <a:gd name="connsiteY7" fmla="*/ 4324909 h 4324909"/>
              <a:gd name="connsiteX8" fmla="*/ 5407650 w 8455544"/>
              <a:gd name="connsiteY8" fmla="*/ 4324909 h 4324909"/>
              <a:gd name="connsiteX9" fmla="*/ 5134793 w 8455544"/>
              <a:gd name="connsiteY9" fmla="*/ 4324909 h 4324909"/>
              <a:gd name="connsiteX10" fmla="*/ 4816556 w 8455544"/>
              <a:gd name="connsiteY10" fmla="*/ 4324909 h 4324909"/>
              <a:gd name="connsiteX11" fmla="*/ 4449449 w 8455544"/>
              <a:gd name="connsiteY11" fmla="*/ 4324909 h 4324909"/>
              <a:gd name="connsiteX12" fmla="*/ 4029981 w 8455544"/>
              <a:gd name="connsiteY12" fmla="*/ 4324909 h 4324909"/>
              <a:gd name="connsiteX13" fmla="*/ 0 w 8455544"/>
              <a:gd name="connsiteY13" fmla="*/ 4324909 h 4324909"/>
              <a:gd name="connsiteX14" fmla="*/ 0 w 8455544"/>
              <a:gd name="connsiteY14" fmla="*/ 0 h 4324909"/>
              <a:gd name="connsiteX0" fmla="*/ 0 w 8455544"/>
              <a:gd name="connsiteY0" fmla="*/ 0 h 4324909"/>
              <a:gd name="connsiteX1" fmla="*/ 8455543 w 8455544"/>
              <a:gd name="connsiteY1" fmla="*/ 0 h 4324909"/>
              <a:gd name="connsiteX2" fmla="*/ 8455544 w 8455544"/>
              <a:gd name="connsiteY2" fmla="*/ 2097324 h 4324909"/>
              <a:gd name="connsiteX3" fmla="*/ 6412976 w 8455544"/>
              <a:gd name="connsiteY3" fmla="*/ 4324909 h 4324909"/>
              <a:gd name="connsiteX4" fmla="*/ 6287311 w 8455544"/>
              <a:gd name="connsiteY4" fmla="*/ 4324909 h 4324909"/>
              <a:gd name="connsiteX5" fmla="*/ 6225541 w 8455544"/>
              <a:gd name="connsiteY5" fmla="*/ 4324909 h 4324909"/>
              <a:gd name="connsiteX6" fmla="*/ 5831190 w 8455544"/>
              <a:gd name="connsiteY6" fmla="*/ 4324909 h 4324909"/>
              <a:gd name="connsiteX7" fmla="*/ 5407650 w 8455544"/>
              <a:gd name="connsiteY7" fmla="*/ 4324909 h 4324909"/>
              <a:gd name="connsiteX8" fmla="*/ 5134793 w 8455544"/>
              <a:gd name="connsiteY8" fmla="*/ 4324909 h 4324909"/>
              <a:gd name="connsiteX9" fmla="*/ 4816556 w 8455544"/>
              <a:gd name="connsiteY9" fmla="*/ 4324909 h 4324909"/>
              <a:gd name="connsiteX10" fmla="*/ 4449449 w 8455544"/>
              <a:gd name="connsiteY10" fmla="*/ 4324909 h 4324909"/>
              <a:gd name="connsiteX11" fmla="*/ 4029981 w 8455544"/>
              <a:gd name="connsiteY11" fmla="*/ 4324909 h 4324909"/>
              <a:gd name="connsiteX12" fmla="*/ 0 w 8455544"/>
              <a:gd name="connsiteY12" fmla="*/ 4324909 h 4324909"/>
              <a:gd name="connsiteX13" fmla="*/ 0 w 8455544"/>
              <a:gd name="connsiteY13" fmla="*/ 0 h 4324909"/>
              <a:gd name="connsiteX0" fmla="*/ 0 w 8455544"/>
              <a:gd name="connsiteY0" fmla="*/ 0 h 4324909"/>
              <a:gd name="connsiteX1" fmla="*/ 8455543 w 8455544"/>
              <a:gd name="connsiteY1" fmla="*/ 0 h 4324909"/>
              <a:gd name="connsiteX2" fmla="*/ 8455544 w 8455544"/>
              <a:gd name="connsiteY2" fmla="*/ 2097324 h 4324909"/>
              <a:gd name="connsiteX3" fmla="*/ 6412976 w 8455544"/>
              <a:gd name="connsiteY3" fmla="*/ 4324909 h 4324909"/>
              <a:gd name="connsiteX4" fmla="*/ 6287311 w 8455544"/>
              <a:gd name="connsiteY4" fmla="*/ 4324909 h 4324909"/>
              <a:gd name="connsiteX5" fmla="*/ 5831190 w 8455544"/>
              <a:gd name="connsiteY5" fmla="*/ 4324909 h 4324909"/>
              <a:gd name="connsiteX6" fmla="*/ 5407650 w 8455544"/>
              <a:gd name="connsiteY6" fmla="*/ 4324909 h 4324909"/>
              <a:gd name="connsiteX7" fmla="*/ 5134793 w 8455544"/>
              <a:gd name="connsiteY7" fmla="*/ 4324909 h 4324909"/>
              <a:gd name="connsiteX8" fmla="*/ 4816556 w 8455544"/>
              <a:gd name="connsiteY8" fmla="*/ 4324909 h 4324909"/>
              <a:gd name="connsiteX9" fmla="*/ 4449449 w 8455544"/>
              <a:gd name="connsiteY9" fmla="*/ 4324909 h 4324909"/>
              <a:gd name="connsiteX10" fmla="*/ 4029981 w 8455544"/>
              <a:gd name="connsiteY10" fmla="*/ 4324909 h 4324909"/>
              <a:gd name="connsiteX11" fmla="*/ 0 w 8455544"/>
              <a:gd name="connsiteY11" fmla="*/ 4324909 h 4324909"/>
              <a:gd name="connsiteX12" fmla="*/ 0 w 8455544"/>
              <a:gd name="connsiteY12" fmla="*/ 0 h 4324909"/>
              <a:gd name="connsiteX0" fmla="*/ 0 w 8455544"/>
              <a:gd name="connsiteY0" fmla="*/ 0 h 4324909"/>
              <a:gd name="connsiteX1" fmla="*/ 8455543 w 8455544"/>
              <a:gd name="connsiteY1" fmla="*/ 0 h 4324909"/>
              <a:gd name="connsiteX2" fmla="*/ 8455544 w 8455544"/>
              <a:gd name="connsiteY2" fmla="*/ 2097324 h 4324909"/>
              <a:gd name="connsiteX3" fmla="*/ 6412976 w 8455544"/>
              <a:gd name="connsiteY3" fmla="*/ 4324909 h 4324909"/>
              <a:gd name="connsiteX4" fmla="*/ 5831190 w 8455544"/>
              <a:gd name="connsiteY4" fmla="*/ 4324909 h 4324909"/>
              <a:gd name="connsiteX5" fmla="*/ 5407650 w 8455544"/>
              <a:gd name="connsiteY5" fmla="*/ 4324909 h 4324909"/>
              <a:gd name="connsiteX6" fmla="*/ 5134793 w 8455544"/>
              <a:gd name="connsiteY6" fmla="*/ 4324909 h 4324909"/>
              <a:gd name="connsiteX7" fmla="*/ 4816556 w 8455544"/>
              <a:gd name="connsiteY7" fmla="*/ 4324909 h 4324909"/>
              <a:gd name="connsiteX8" fmla="*/ 4449449 w 8455544"/>
              <a:gd name="connsiteY8" fmla="*/ 4324909 h 4324909"/>
              <a:gd name="connsiteX9" fmla="*/ 4029981 w 8455544"/>
              <a:gd name="connsiteY9" fmla="*/ 4324909 h 4324909"/>
              <a:gd name="connsiteX10" fmla="*/ 0 w 8455544"/>
              <a:gd name="connsiteY10" fmla="*/ 4324909 h 4324909"/>
              <a:gd name="connsiteX11" fmla="*/ 0 w 8455544"/>
              <a:gd name="connsiteY11" fmla="*/ 0 h 4324909"/>
              <a:gd name="connsiteX0" fmla="*/ 0 w 8455544"/>
              <a:gd name="connsiteY0" fmla="*/ 0 h 4324909"/>
              <a:gd name="connsiteX1" fmla="*/ 8455543 w 8455544"/>
              <a:gd name="connsiteY1" fmla="*/ 0 h 4324909"/>
              <a:gd name="connsiteX2" fmla="*/ 8455544 w 8455544"/>
              <a:gd name="connsiteY2" fmla="*/ 2097324 h 4324909"/>
              <a:gd name="connsiteX3" fmla="*/ 6412976 w 8455544"/>
              <a:gd name="connsiteY3" fmla="*/ 4324909 h 4324909"/>
              <a:gd name="connsiteX4" fmla="*/ 5407650 w 8455544"/>
              <a:gd name="connsiteY4" fmla="*/ 4324909 h 4324909"/>
              <a:gd name="connsiteX5" fmla="*/ 5134793 w 8455544"/>
              <a:gd name="connsiteY5" fmla="*/ 4324909 h 4324909"/>
              <a:gd name="connsiteX6" fmla="*/ 4816556 w 8455544"/>
              <a:gd name="connsiteY6" fmla="*/ 4324909 h 4324909"/>
              <a:gd name="connsiteX7" fmla="*/ 4449449 w 8455544"/>
              <a:gd name="connsiteY7" fmla="*/ 4324909 h 4324909"/>
              <a:gd name="connsiteX8" fmla="*/ 4029981 w 8455544"/>
              <a:gd name="connsiteY8" fmla="*/ 4324909 h 4324909"/>
              <a:gd name="connsiteX9" fmla="*/ 0 w 8455544"/>
              <a:gd name="connsiteY9" fmla="*/ 4324909 h 4324909"/>
              <a:gd name="connsiteX10" fmla="*/ 0 w 8455544"/>
              <a:gd name="connsiteY10" fmla="*/ 0 h 4324909"/>
              <a:gd name="connsiteX0" fmla="*/ 0 w 8455544"/>
              <a:gd name="connsiteY0" fmla="*/ 0 h 4324909"/>
              <a:gd name="connsiteX1" fmla="*/ 8455543 w 8455544"/>
              <a:gd name="connsiteY1" fmla="*/ 0 h 4324909"/>
              <a:gd name="connsiteX2" fmla="*/ 8455544 w 8455544"/>
              <a:gd name="connsiteY2" fmla="*/ 2097324 h 4324909"/>
              <a:gd name="connsiteX3" fmla="*/ 6412976 w 8455544"/>
              <a:gd name="connsiteY3" fmla="*/ 4324909 h 4324909"/>
              <a:gd name="connsiteX4" fmla="*/ 5134793 w 8455544"/>
              <a:gd name="connsiteY4" fmla="*/ 4324909 h 4324909"/>
              <a:gd name="connsiteX5" fmla="*/ 4816556 w 8455544"/>
              <a:gd name="connsiteY5" fmla="*/ 4324909 h 4324909"/>
              <a:gd name="connsiteX6" fmla="*/ 4449449 w 8455544"/>
              <a:gd name="connsiteY6" fmla="*/ 4324909 h 4324909"/>
              <a:gd name="connsiteX7" fmla="*/ 4029981 w 8455544"/>
              <a:gd name="connsiteY7" fmla="*/ 4324909 h 4324909"/>
              <a:gd name="connsiteX8" fmla="*/ 0 w 8455544"/>
              <a:gd name="connsiteY8" fmla="*/ 4324909 h 4324909"/>
              <a:gd name="connsiteX9" fmla="*/ 0 w 8455544"/>
              <a:gd name="connsiteY9" fmla="*/ 0 h 4324909"/>
              <a:gd name="connsiteX0" fmla="*/ 0 w 8455544"/>
              <a:gd name="connsiteY0" fmla="*/ 0 h 4324909"/>
              <a:gd name="connsiteX1" fmla="*/ 8455543 w 8455544"/>
              <a:gd name="connsiteY1" fmla="*/ 0 h 4324909"/>
              <a:gd name="connsiteX2" fmla="*/ 8455544 w 8455544"/>
              <a:gd name="connsiteY2" fmla="*/ 2097324 h 4324909"/>
              <a:gd name="connsiteX3" fmla="*/ 6412976 w 8455544"/>
              <a:gd name="connsiteY3" fmla="*/ 4324909 h 4324909"/>
              <a:gd name="connsiteX4" fmla="*/ 4816556 w 8455544"/>
              <a:gd name="connsiteY4" fmla="*/ 4324909 h 4324909"/>
              <a:gd name="connsiteX5" fmla="*/ 4449449 w 8455544"/>
              <a:gd name="connsiteY5" fmla="*/ 4324909 h 4324909"/>
              <a:gd name="connsiteX6" fmla="*/ 4029981 w 8455544"/>
              <a:gd name="connsiteY6" fmla="*/ 4324909 h 4324909"/>
              <a:gd name="connsiteX7" fmla="*/ 0 w 8455544"/>
              <a:gd name="connsiteY7" fmla="*/ 4324909 h 4324909"/>
              <a:gd name="connsiteX8" fmla="*/ 0 w 8455544"/>
              <a:gd name="connsiteY8" fmla="*/ 0 h 4324909"/>
              <a:gd name="connsiteX0" fmla="*/ 0 w 8455544"/>
              <a:gd name="connsiteY0" fmla="*/ 0 h 4324909"/>
              <a:gd name="connsiteX1" fmla="*/ 8455543 w 8455544"/>
              <a:gd name="connsiteY1" fmla="*/ 0 h 4324909"/>
              <a:gd name="connsiteX2" fmla="*/ 8455544 w 8455544"/>
              <a:gd name="connsiteY2" fmla="*/ 2097324 h 4324909"/>
              <a:gd name="connsiteX3" fmla="*/ 6412976 w 8455544"/>
              <a:gd name="connsiteY3" fmla="*/ 4324909 h 4324909"/>
              <a:gd name="connsiteX4" fmla="*/ 4449449 w 8455544"/>
              <a:gd name="connsiteY4" fmla="*/ 4324909 h 4324909"/>
              <a:gd name="connsiteX5" fmla="*/ 4029981 w 8455544"/>
              <a:gd name="connsiteY5" fmla="*/ 4324909 h 4324909"/>
              <a:gd name="connsiteX6" fmla="*/ 0 w 8455544"/>
              <a:gd name="connsiteY6" fmla="*/ 4324909 h 4324909"/>
              <a:gd name="connsiteX7" fmla="*/ 0 w 8455544"/>
              <a:gd name="connsiteY7" fmla="*/ 0 h 4324909"/>
              <a:gd name="connsiteX0" fmla="*/ 0 w 8455544"/>
              <a:gd name="connsiteY0" fmla="*/ 0 h 4324909"/>
              <a:gd name="connsiteX1" fmla="*/ 8455543 w 8455544"/>
              <a:gd name="connsiteY1" fmla="*/ 0 h 4324909"/>
              <a:gd name="connsiteX2" fmla="*/ 8455544 w 8455544"/>
              <a:gd name="connsiteY2" fmla="*/ 2097324 h 4324909"/>
              <a:gd name="connsiteX3" fmla="*/ 6412976 w 8455544"/>
              <a:gd name="connsiteY3" fmla="*/ 4324909 h 4324909"/>
              <a:gd name="connsiteX4" fmla="*/ 4029981 w 8455544"/>
              <a:gd name="connsiteY4" fmla="*/ 4324909 h 4324909"/>
              <a:gd name="connsiteX5" fmla="*/ 0 w 8455544"/>
              <a:gd name="connsiteY5" fmla="*/ 4324909 h 4324909"/>
              <a:gd name="connsiteX6" fmla="*/ 0 w 8455544"/>
              <a:gd name="connsiteY6" fmla="*/ 0 h 4324909"/>
              <a:gd name="connsiteX0" fmla="*/ 0 w 8455544"/>
              <a:gd name="connsiteY0" fmla="*/ 0 h 4324909"/>
              <a:gd name="connsiteX1" fmla="*/ 8455543 w 8455544"/>
              <a:gd name="connsiteY1" fmla="*/ 0 h 4324909"/>
              <a:gd name="connsiteX2" fmla="*/ 8455544 w 8455544"/>
              <a:gd name="connsiteY2" fmla="*/ 2097324 h 4324909"/>
              <a:gd name="connsiteX3" fmla="*/ 6412976 w 8455544"/>
              <a:gd name="connsiteY3" fmla="*/ 4324909 h 4324909"/>
              <a:gd name="connsiteX4" fmla="*/ 0 w 8455544"/>
              <a:gd name="connsiteY4" fmla="*/ 4324909 h 4324909"/>
              <a:gd name="connsiteX5" fmla="*/ 0 w 8455544"/>
              <a:gd name="connsiteY5" fmla="*/ 0 h 432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55544" h="4324909">
                <a:moveTo>
                  <a:pt x="0" y="0"/>
                </a:moveTo>
                <a:lnTo>
                  <a:pt x="8455543" y="0"/>
                </a:lnTo>
                <a:cubicBezTo>
                  <a:pt x="8455543" y="699108"/>
                  <a:pt x="8455544" y="1398216"/>
                  <a:pt x="8455544" y="2097324"/>
                </a:cubicBezTo>
                <a:cubicBezTo>
                  <a:pt x="8455544" y="3206362"/>
                  <a:pt x="7784901" y="4324909"/>
                  <a:pt x="6412976" y="4324909"/>
                </a:cubicBezTo>
                <a:lnTo>
                  <a:pt x="0" y="4324909"/>
                </a:lnTo>
                <a:lnTo>
                  <a:pt x="0" y="0"/>
                </a:lnTo>
                <a:close/>
              </a:path>
            </a:pathLst>
          </a:custGeom>
          <a:solidFill>
            <a:srgbClr val="F7F4F4"/>
          </a:solidFill>
        </p:spPr>
        <p:txBody>
          <a:bodyPr wrap="square" lIns="0" anchor="ctr" anchorCtr="0">
            <a:noAutofit/>
          </a:bodyPr>
          <a:lstStyle>
            <a:lvl1pPr algn="ctr">
              <a:defRPr/>
            </a:lvl1pPr>
          </a:lstStyle>
          <a:p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425F3A2-8737-4429-8D80-098BE65C5684}"/>
              </a:ext>
            </a:extLst>
          </p:cNvPr>
          <p:cNvSpPr txBox="1">
            <a:spLocks/>
          </p:cNvSpPr>
          <p:nvPr userDrawn="1"/>
        </p:nvSpPr>
        <p:spPr>
          <a:xfrm>
            <a:off x="9500055" y="0"/>
            <a:ext cx="2685600" cy="84414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Nuon Matthew Light" panose="02000506040000020004" pitchFamily="50" charset="0"/>
              <a:buNone/>
              <a:defRPr sz="24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uon Matthew Light" panose="02000506040000020004" pitchFamily="50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3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4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7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nl-NL" sz="1100" b="1" dirty="0">
                <a:solidFill>
                  <a:schemeClr val="tx1"/>
                </a:solidFill>
              </a:rPr>
              <a:t>Afbeelding plaatsen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nl-NL" sz="1100" dirty="0">
                <a:solidFill>
                  <a:schemeClr val="tx1"/>
                </a:solidFill>
              </a:rPr>
              <a:t>Klik op het icoon in de placeholder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nl-NL" sz="1100" dirty="0">
                <a:solidFill>
                  <a:schemeClr val="tx1"/>
                </a:solidFill>
              </a:rPr>
              <a:t>Selecteer een afbeelding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nl-NL" sz="1100" dirty="0">
                <a:solidFill>
                  <a:schemeClr val="tx1"/>
                </a:solidFill>
              </a:rPr>
              <a:t>Klik </a:t>
            </a:r>
            <a:r>
              <a:rPr lang="nl-NL" sz="1100" b="0" dirty="0">
                <a:solidFill>
                  <a:schemeClr val="tx1"/>
                </a:solidFill>
              </a:rPr>
              <a:t>op ‘Invoegen’; de </a:t>
            </a:r>
            <a:r>
              <a:rPr lang="nl-NL" sz="1100" dirty="0">
                <a:solidFill>
                  <a:schemeClr val="tx1"/>
                </a:solidFill>
              </a:rPr>
              <a:t>afbeelding wordt geplaatst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0E6F106-5B52-456C-A0B4-EC147835DE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nl-NL" noProof="0" dirty="0"/>
              <a:t>Titel van het document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3BDB07C-8ACF-4308-838D-6477B8930B6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3713EB3-02BC-4599-8A41-B768ADEB54D1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pic>
        <p:nvPicPr>
          <p:cNvPr id="291" name="Picture 29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4FF8F42-5604-44E7-AAA1-761533DAE7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543" y="4323491"/>
            <a:ext cx="3180913" cy="82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1523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2_Foto dia scherm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 13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923841A-A525-4595-8B71-13FC671D87DC}"/>
              </a:ext>
            </a:extLst>
          </p:cNvPr>
          <p:cNvGrpSpPr/>
          <p:nvPr userDrawn="1"/>
        </p:nvGrpSpPr>
        <p:grpSpPr>
          <a:xfrm>
            <a:off x="-234000" y="-238125"/>
            <a:ext cx="9612000" cy="5615874"/>
            <a:chOff x="-234000" y="-238125"/>
            <a:chExt cx="9612000" cy="5615874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9B9B6C4-01B7-4938-922E-E4AD4497C0E1}"/>
                </a:ext>
              </a:extLst>
            </p:cNvPr>
            <p:cNvGrpSpPr/>
            <p:nvPr userDrawn="1"/>
          </p:nvGrpSpPr>
          <p:grpSpPr>
            <a:xfrm>
              <a:off x="212211" y="5203555"/>
              <a:ext cx="8803480" cy="174194"/>
              <a:chOff x="212211" y="5148833"/>
              <a:chExt cx="8803480" cy="214526"/>
            </a:xfrm>
          </p:grpSpPr>
          <p:sp>
            <p:nvSpPr>
              <p:cNvPr id="242" name="Line 14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E407E09-AFB6-44C1-A352-4D3F8CA5B41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221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3" name="Line 14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B3FA809-41B7-4764-960B-67129BC3F60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4779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4" name="Line 15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8B3757F-7401-46B5-B8C7-467EFF0329C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3000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5" name="Line 15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C4C88EC-38A4-4AF2-8778-B1F4C146374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36558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6" name="Line 15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599A906-8B5F-4272-87A4-9D7A2A3D8CA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7031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7" name="Line 15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FB63801-7E3B-4A24-9B57-1FD1D0D93B8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0589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8" name="Line 15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6FF481B-604D-490B-A7AF-E50294C2DB3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78810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9" name="Line 16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264367E-6905-4C3C-B1B5-E976C1AEEF3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2527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0" name="Line 16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2AD3323-103A-4DD3-BB72-2405AABA261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9789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1" name="Line 16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B1C619F-8D37-4A2D-8F76-1B3144F5CC7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8664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2" name="Line 16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363453D-D05A-43F3-A45D-063891B050B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6736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3" name="Line 16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075D126-2DE6-4EFA-A7B7-BA0C1304A9D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6231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4" name="Line 17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788F622-2AFB-4B38-BEF2-654EB8FCEB7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4452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5" name="Line 17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A2C4701-ABAD-4FCC-B1E5-BE52FBC65CE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8010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6" name="Line 17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ECE83E5-FA5D-4CAC-B06A-31209E80A48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8642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7" name="Line 17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D79595D-5642-4918-9E3C-FEEAC2F4930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72200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8" name="Line 17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78C0B81-73B4-45FC-B73D-635F37245A3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0262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9" name="Line 18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375CFDA-7962-4072-A702-39B0F0D948C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3979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0" name="Line 18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A340784-6375-4EC3-8233-EFF46227F2B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1242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1" name="Line 18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27A8E88-C763-4D0B-8D53-B785BFC1C05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0116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2" name="Line 18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BCC1FAE-7D1A-4D04-A567-FA09368102F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126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3" name="Line 18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3D3DA53-58A5-487E-9BA8-E0CF5B71C7F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07684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4" name="Line 19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0F2A39E-E976-406E-B78E-489B620F5B0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5905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5" name="Line 19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8E4C3FC-A44A-4630-AB16-D60471FCEE7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79622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6" name="Line 19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889074E-7ED9-4AD3-89CF-45BFDDF36F2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0095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7" name="Line 19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1B416B9-BA9D-4AB9-B268-BE0E15CEF35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3653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8" name="Line 19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C9E85F4-954E-47BB-98A7-41E956D8F77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1715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9" name="Line 20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F73F6DA-7CBC-4651-80AC-1DA86DCE85A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5432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0" name="Line 20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3A41833-7994-429F-9CE1-C04FF042E66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2695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1" name="Line 20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551BBA4-9DC7-418D-9E42-544003E10F1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01569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2" name="Line 20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B93345F-8656-4FDF-AB98-A8AA5B5047C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578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3" name="Line 20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05C468A-E1E9-4773-8DC0-A7889520A93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9136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4" name="Line 21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C85A1C8-95A0-49FD-9564-2FCCF33C009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7357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5" name="Line 21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2498A10-819C-4F36-81F0-6CE7666A9F1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01074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6" name="Line 21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E794993-0F2B-496D-AA9B-E52CD54D9A6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08337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13" name="Line 21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2F2809D-39E7-47DC-BF43-BC2EB8EFD44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37211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14" name="Line 21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39813AF-49FD-467A-BEC2-42C4846A149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1547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15" name="Line 22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8503BC1-3740-4658-9A00-0EF347A6F0D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5105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16" name="Line 22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791C2A6-B9FC-477A-A932-92453733689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43326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17" name="Line 22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D7D53E6-2427-4568-BA0D-28125E5BB0D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6884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18" name="Line 22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6BC2CDC-526B-4909-A0D8-7726912E000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5759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19" name="Line 22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3C5CB8F-5646-45ED-AC1A-3F119D17023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4306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AEC89D2-1455-4220-9710-90B2EBE0851F}"/>
                </a:ext>
              </a:extLst>
            </p:cNvPr>
            <p:cNvGrpSpPr/>
            <p:nvPr userDrawn="1"/>
          </p:nvGrpSpPr>
          <p:grpSpPr>
            <a:xfrm>
              <a:off x="212211" y="-232319"/>
              <a:ext cx="8803480" cy="174194"/>
              <a:chOff x="212211" y="-217475"/>
              <a:chExt cx="8803480" cy="214526"/>
            </a:xfrm>
          </p:grpSpPr>
          <p:sp>
            <p:nvSpPr>
              <p:cNvPr id="200" name="Line 14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A023E26-8192-43FB-8A68-DC8ECE75FA1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221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1" name="Line 14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E3E29AE-C782-464E-A62B-FC76C00B676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4779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2" name="Line 15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1AE0618-4340-4B11-A186-E86EA8EFCB1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3000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3" name="Line 15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C6DF681-C31C-4FCA-9810-4FE56A4AC0F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36558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4" name="Line 15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9A9DAA3-028A-4F58-B554-1D282C4EA9F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7031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5" name="Line 15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7470714-5437-4D08-83E3-C34AF876F40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0589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6" name="Line 15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BB10D91-B72A-4FD8-A0E1-D12F5873F2C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78810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7" name="Line 16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342DF15-3BCE-46D9-B915-231CF1AAAF2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2527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8" name="Line 16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C5E28C2-DE91-4D24-AD32-119F0FB20CF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9789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9" name="Line 16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59066AE-592E-4C70-BB5A-ECE4174083B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8664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0" name="Line 16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4A15E54-A441-42CB-96B5-6FAF60A1566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6736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1" name="Line 16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43818C5-F3D8-4FA0-AB9A-3A82C2FAC0D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6231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2" name="Line 17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A186418-989B-457C-8D0B-66B97C20EE4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4452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3" name="Line 17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9F76B5C-B912-457C-8B1B-A51D13374CE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8010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4" name="Line 17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784485C-1BF0-4BDF-B8E4-45220F47FD5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8483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5" name="Line 17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8539B72-BE93-4F5F-A8FE-6025B060318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72200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6" name="Line 17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5A3CEBD-32F0-4849-87E1-FB2A9D25837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0262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7" name="Line 18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C7D0468-F71D-41F4-91B9-955A32CF274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3979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8" name="Line 18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0147A8D-09A1-4E24-BC94-4EC00F33489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1242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9" name="Line 18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C493625-F430-4686-929A-BD7EDED8C87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0116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0" name="Line 18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0DA06A7-1EC0-43A7-8B69-79879160F5F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126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1" name="Line 18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4BD184E-3E02-495E-9106-AAFAE363A9A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07684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2" name="Line 19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CC90A18-B957-4480-8586-25B8B5BFB1E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5905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3" name="Line 19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12CF7B2-E973-4955-BFEB-50B04502E91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79622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4" name="Line 19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34485BB-0860-49B7-8E8A-9B6A5B00ED0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0095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5" name="Line 19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C5C17A4-A0D8-4B0F-B98E-28F1BAD16ED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3653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6" name="Line 19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9006EDF-58FB-44B9-8F17-EEBE04475E2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1715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7" name="Line 20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51F9777-0ABD-4A90-A211-99A7C50A483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5432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8" name="Line 20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B5DCA63-AF8F-475E-A71F-6C9DE054A5C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2695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9" name="Line 20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BF981C6-A3CE-4D12-A6FD-86E044D4593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01569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0" name="Line 20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C753A2E-176B-4EE7-B34E-F5E5243A62E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578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1" name="Line 20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F62BFD9-7E62-45FB-B32F-E5019E58FCB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9136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2" name="Line 21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4633CE7-B612-4819-BC4D-FCB45C7E964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7357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3" name="Line 21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60FE1BF-E237-4C8B-8A7C-C673DA65E7E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01074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4" name="Line 21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9240A3C-D8D0-4A94-B27E-CE255E1848B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08337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5" name="Line 21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8987675-5368-4547-B275-21352F870A7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37211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6" name="Line 21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4B51950-D417-46E3-88AF-FA59006E4D0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1547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7" name="Line 22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FFE2F84-5A8A-4C7A-8D58-DB824FB8691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5105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8" name="Line 22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B4F796F-E08C-4DF5-AE36-A38A05308DD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43167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9" name="Line 22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D81A705-5BC4-445B-9E6F-19D0F666DEE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6884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0" name="Line 22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53D618B-0D8B-4A1F-9034-622F6A72F7C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5759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1" name="Line 22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B9E038D-CD99-4C02-95B9-F8D40FF9554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4306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BCB2DE9-AFFC-40A9-9E10-892963994290}"/>
                </a:ext>
              </a:extLst>
            </p:cNvPr>
            <p:cNvGrpSpPr/>
            <p:nvPr userDrawn="1"/>
          </p:nvGrpSpPr>
          <p:grpSpPr>
            <a:xfrm>
              <a:off x="-234000" y="206808"/>
              <a:ext cx="180000" cy="4730678"/>
              <a:chOff x="-222083" y="206808"/>
              <a:chExt cx="214526" cy="4730678"/>
            </a:xfrm>
          </p:grpSpPr>
          <p:sp>
            <p:nvSpPr>
              <p:cNvPr id="177" name="Line 23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4D51BDF-2441-4CA9-BAC1-3B2ED309E2C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926187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8" name="Line 23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3A1713A-64DA-4B58-AF5D-E440898DF80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643979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9" name="Line 23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DAA40F8-C9D8-4784-983C-413D4882DA4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0680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80" name="Line 23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3AEB324-E8E3-4EA5-866A-6FE1DCB2052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50366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1" name="Line 23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250796C-1723-432E-A4C0-F5BE142938A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06649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2" name="Line 24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3A6CA09-39E0-4EB8-AD43-679320CB844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78428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3" name="Line 24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E69EB68-3006-42C3-87D0-4220528CF45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71325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4" name="Line 24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CAFBB50-C32E-4D4F-AB06-F46A3EAFD4A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43263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5" name="Line 25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FAFD056-EE3C-4618-97F7-7E2E7702CA9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29073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6" name="Line 25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A970CAF-567C-4ECF-BE5A-1A64C062788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85356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7" name="Line 25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BA24803-F797-40C1-A774-F6C7A97FB86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57294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8" name="Line 25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BC5B3ED-A2D0-400C-871B-95A036D86C6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93748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9" name="Line 25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8563039-442B-49CF-A167-667A70F9853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50031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0" name="Line 26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B1DF0BF-0E28-4DB1-A22D-94E8DC19021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21969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1" name="Line 26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038544E-53BE-4EAF-8FE0-D6205A2CC0D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07938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2" name="Line 26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E9563B2-36C4-4A2E-969B-F5D53B69032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642214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3" name="Line 26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D559C2E-0B8F-44BD-B225-44DAEBD3C17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36000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4" name="Line 26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8C73CF3-A2C8-46D3-87EA-29C84BFD820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72296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5" name="Line 27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B81DBA4-0585-401C-921A-931F2E9FD3C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28579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6" name="Line 27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29D2509-1FB5-4834-998A-79D47DF5587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00517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7" name="Line 27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DBD132E-AE43-4CFB-8E7C-0F60D795798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86327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8" name="Line 27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0432638-7CA6-4052-A12F-C35F52C8E3D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2610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9" name="Line 27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14A8584-6A5A-4D61-AD82-D91F4C786AC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14548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8CCD2F9-F519-44E2-8864-F92EAD55C4A5}"/>
                </a:ext>
              </a:extLst>
            </p:cNvPr>
            <p:cNvGrpSpPr/>
            <p:nvPr userDrawn="1"/>
          </p:nvGrpSpPr>
          <p:grpSpPr>
            <a:xfrm>
              <a:off x="9198000" y="206808"/>
              <a:ext cx="180000" cy="4730678"/>
              <a:chOff x="9149173" y="206808"/>
              <a:chExt cx="214526" cy="4730678"/>
            </a:xfrm>
          </p:grpSpPr>
          <p:sp>
            <p:nvSpPr>
              <p:cNvPr id="154" name="Line 23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C09FB30-B0C2-4D81-A22B-F3D0C23D940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926187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5" name="Line 23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6B34B20-7E1C-426A-A8C6-455FAB39E6E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643979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6" name="Line 23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A707EDE-900C-4A7D-9B20-F29838B5258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0680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7" name="Line 23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C21E02F-AC76-4C6F-B1B3-3D945CE11BF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50366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8" name="Line 23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E61DC8C-F51D-4199-9374-BDCC498787E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06649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9" name="Line 24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13C3C88-2C31-42B1-921B-3B649A77722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78428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0" name="Line 24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9843B41-8C42-4F10-BB0B-073F8111DCD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71325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1" name="Line 24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EBF52AC-D5CC-4DC4-9221-83E9A6D4CF6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43263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2" name="Line 25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DA9D10E-B734-4C69-B042-31D89312F53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29073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3" name="Line 25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38B9106-AA32-425B-BDAA-85939D2EA48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85356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4" name="Line 25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ACF752F-DAB1-4146-8F5F-A418182CEB1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57294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5" name="Line 25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7927207-8B17-4997-970E-9E446D15920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93748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6" name="Line 25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B6F7316-1272-41E7-B10A-A2976BBC100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50031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7" name="Line 26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32B6E3E-BEA5-40FA-A575-92E3050CFD1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21969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8" name="Line 26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8E3BDDA-D6E5-4D15-BDF8-B722F2FC126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07938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9" name="Line 26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DBCDD9D-4284-49AA-87BD-148BAC4216D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642214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0" name="Line 26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BD56AF0-22F6-45B7-BE07-F9D5FF9919C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36000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1" name="Line 26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937A3E4-830A-44E8-AD05-A942D6A9160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72296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2" name="Line 27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D5A08B3-6A13-44C5-91DA-4A544B7B67A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28579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3" name="Line 27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9AB4735-FF60-4B25-A3C7-8D7632BA84C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00517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4" name="Line 27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59D7A63-0411-48B3-B4EE-7D33B8C8209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86327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5" name="Line 27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1DF149F-634D-4DB7-9DC1-ABECE33E2E9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2610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6" name="Line 27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64AC457-360D-4B71-B018-5DC84116A65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14548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sp>
          <p:nvSpPr>
            <p:cNvPr id="146" name="Line 256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C24036F-DB1D-4300-97CD-302E64927A9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34000" y="514350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7" name="Line 147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57C7262-1F9F-4AB1-A58E-3D48208DB50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5201620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8" name="Line 146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C691138-64B7-49F3-B69C-2691A82EB3D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-238125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9" name="Line 234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C62A351-8FE5-4914-BDF9-132192996A4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34000" y="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50" name="Line 204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4C756CF-E9D7-4003-8C8F-1AF2C845376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44000" y="-232319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1" name="Line 235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4C2D43F-BEB5-4708-9E7C-81F6E283A00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98000" y="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2" name="Line 205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628CEB9-5024-41CF-8D25-5118A1173D2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44000" y="5203555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3" name="Line 257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AE20D58-65B2-4CA1-8289-2F5162A2814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98000" y="514350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141" name="Rectangle 14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E5C5516-8F46-4455-92E3-82CE9BF459F2}"/>
              </a:ext>
            </a:extLst>
          </p:cNvPr>
          <p:cNvSpPr/>
          <p:nvPr userDrawn="1"/>
        </p:nvSpPr>
        <p:spPr>
          <a:xfrm>
            <a:off x="-4848225" y="-1133475"/>
            <a:ext cx="18840450" cy="7410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E034850-6F78-452C-BE50-42435826965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0"/>
            <a:ext cx="9144000" cy="5143500"/>
          </a:xfrm>
          <a:prstGeom prst="rect">
            <a:avLst/>
          </a:prstGeom>
          <a:solidFill>
            <a:srgbClr val="F7F4F4"/>
          </a:solidFill>
        </p:spPr>
        <p:txBody>
          <a:bodyPr wrap="square" lIns="0" anchor="ctr" anchorCtr="0">
            <a:noAutofit/>
          </a:bodyPr>
          <a:lstStyle>
            <a:lvl1pPr algn="ctr">
              <a:defRPr/>
            </a:lvl1pPr>
          </a:lstStyle>
          <a:p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77" name="Content Placeholder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E1AD85C-48F5-47D8-91DF-302588F6D426}"/>
              </a:ext>
            </a:extLst>
          </p:cNvPr>
          <p:cNvSpPr txBox="1">
            <a:spLocks/>
          </p:cNvSpPr>
          <p:nvPr userDrawn="1"/>
        </p:nvSpPr>
        <p:spPr>
          <a:xfrm>
            <a:off x="9500055" y="0"/>
            <a:ext cx="2685600" cy="84414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Nuon Matthew Light" panose="02000506040000020004" pitchFamily="50" charset="0"/>
              <a:buNone/>
              <a:defRPr sz="24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uon Matthew Light" panose="02000506040000020004" pitchFamily="50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3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4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7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nl-NL" sz="1100" b="1" dirty="0">
                <a:solidFill>
                  <a:schemeClr val="tx1"/>
                </a:solidFill>
              </a:rPr>
              <a:t>Afbeelding plaatsen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nl-NL" sz="1100" dirty="0">
                <a:solidFill>
                  <a:schemeClr val="tx1"/>
                </a:solidFill>
              </a:rPr>
              <a:t>Klik op het icoon in de placeholder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nl-NL" sz="1100" dirty="0">
                <a:solidFill>
                  <a:schemeClr val="tx1"/>
                </a:solidFill>
              </a:rPr>
              <a:t>Selecteer een afbeelding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nl-NL" sz="1100" dirty="0">
                <a:solidFill>
                  <a:schemeClr val="tx1"/>
                </a:solidFill>
              </a:rPr>
              <a:t>Klik </a:t>
            </a:r>
            <a:r>
              <a:rPr lang="nl-NL" sz="1100" b="0" dirty="0">
                <a:solidFill>
                  <a:schemeClr val="tx1"/>
                </a:solidFill>
              </a:rPr>
              <a:t>op ‘Invoegen’; de </a:t>
            </a:r>
            <a:r>
              <a:rPr lang="nl-NL" sz="1100" dirty="0">
                <a:solidFill>
                  <a:schemeClr val="tx1"/>
                </a:solidFill>
              </a:rPr>
              <a:t>afbeelding wordt geplaatst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5049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Hoofdstuk di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7EE9FAC-DC57-4004-A5A4-D92C34C31ADE}"/>
              </a:ext>
            </a:extLst>
          </p:cNvPr>
          <p:cNvGrpSpPr/>
          <p:nvPr userDrawn="1"/>
        </p:nvGrpSpPr>
        <p:grpSpPr>
          <a:xfrm>
            <a:off x="-234000" y="-238125"/>
            <a:ext cx="9612000" cy="5615874"/>
            <a:chOff x="-234000" y="-238125"/>
            <a:chExt cx="9612000" cy="5615874"/>
          </a:xfrm>
        </p:grpSpPr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3C5CE7B-AFE2-405B-A5AB-33D0BE4F9475}"/>
                </a:ext>
              </a:extLst>
            </p:cNvPr>
            <p:cNvGrpSpPr/>
            <p:nvPr userDrawn="1"/>
          </p:nvGrpSpPr>
          <p:grpSpPr>
            <a:xfrm>
              <a:off x="212211" y="5203555"/>
              <a:ext cx="8803480" cy="174194"/>
              <a:chOff x="212211" y="5148833"/>
              <a:chExt cx="8803480" cy="214526"/>
            </a:xfrm>
          </p:grpSpPr>
          <p:sp>
            <p:nvSpPr>
              <p:cNvPr id="385" name="Line 14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555A5BA-5378-40C6-A00C-8BB924D8517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221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86" name="Line 14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4AB2912-A29F-4844-A757-DCC68AF1F41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4779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87" name="Line 15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6EA586D-B169-46C2-A60A-2EE66DD4997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3000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88" name="Line 15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6164BB0-DC68-41C6-839A-B5C6B5869C6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36558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89" name="Line 15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DBC3A16-B749-4BA7-8929-03642D6AEDF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7031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90" name="Line 15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6B82520-F5C3-4CB3-A5AB-61B4CF5D93A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0589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91" name="Line 15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D665035-09B0-4C21-80B9-C1398FD730C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78810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92" name="Line 16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DA66BB7-4A7E-4FAD-86D0-B9B64F4C964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2527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93" name="Line 16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6AD8144-4EF4-4B29-B8BB-E464354D905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9789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94" name="Line 16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F54A3E9-4632-4EC6-8466-6110D99E329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8664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95" name="Line 16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7076AC4-4DA8-4BB1-803C-2864F43CA8B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6736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96" name="Line 16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E72BDCB-F0AD-4D0E-81DD-73840A36ADF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6231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97" name="Line 17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9668C42-4088-48BE-BC9A-7DBE856B394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4452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98" name="Line 17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735F85B-61B6-418B-892E-3BAF11FCA7B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8010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99" name="Line 17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ACC931B-A485-4635-B73F-164EE8B73E1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8642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00" name="Line 17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F4DA616-7AA6-49E3-A52A-8AE492864FD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72200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01" name="Line 17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5B23C79-6DC7-41E7-8EF2-0844B77757F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0262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02" name="Line 18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908877B-0FF4-46CE-8EF2-C2E02CDA297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3979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03" name="Line 18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D9697ED-A86E-4E1B-809F-C08237D216E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1242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04" name="Line 18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9A01023-C640-475B-BFE1-087B3F6350D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0116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05" name="Line 18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9EB9220-FC0C-4AF0-8D22-261FAF99B3C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126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06" name="Line 18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3F31508-72A5-4ECB-A7EF-5A51CA87B9F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07684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07" name="Line 19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7BA04CC-B207-4BFF-94B7-094BD042F5F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5905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08" name="Line 19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ACD0BA2-AB07-40C3-BC90-D1CDF1DE6FE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79622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09" name="Line 19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DC7902E-E769-4659-9C98-2C7A04E4E92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0095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10" name="Line 19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538A190-CF19-4983-9051-EF83B1DF916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3653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11" name="Line 19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AB58290-67BF-4A7B-A2B7-DD3C81E2A23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1715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12" name="Line 20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3C87027-65B1-4CDE-828B-0BC8E341AB7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5432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13" name="Line 20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B487EAA-33D3-47A2-9DC2-927DAB56644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2695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14" name="Line 20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3D72F1D-AFB3-45C6-A8AC-A3C77F6F378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01569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15" name="Line 20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5A0D96B-E87A-4474-9677-DF3C130D27C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578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16" name="Line 20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ACDC8F4-2ADC-445C-BC87-50468BDA3ED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9136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17" name="Line 21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98B0507-5CEC-4DC1-AD15-5DDE5B7FF2A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7357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18" name="Line 21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67F206E-94D7-4811-B8C3-99427CB9E34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01074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19" name="Line 21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F94DD76-79B9-495E-ADA3-C8DD2917D1B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08337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20" name="Line 21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7CE5465-900E-4A81-8F40-54323709F66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37211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21" name="Line 21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902A073-A9E7-4592-BAB2-4676F2378A4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1547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22" name="Line 22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0F7CD03-0766-4DAA-BD97-666DF4F2617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5105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23" name="Line 22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7EBB781-6507-470C-8EA0-AEA581B0236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43326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24" name="Line 22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4DF576D-18C8-4534-8156-AC0DA691915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6884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25" name="Line 22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DA6C03C-6AF9-4B6C-99DB-0F3234D4B5E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5759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26" name="Line 22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B6893F4-D99F-49F4-8A38-7A40AEA9E8B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4306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6288A4F-2230-4580-A0CB-EACA35304D2D}"/>
                </a:ext>
              </a:extLst>
            </p:cNvPr>
            <p:cNvGrpSpPr/>
            <p:nvPr userDrawn="1"/>
          </p:nvGrpSpPr>
          <p:grpSpPr>
            <a:xfrm>
              <a:off x="212211" y="-232319"/>
              <a:ext cx="8803480" cy="174194"/>
              <a:chOff x="212211" y="-217475"/>
              <a:chExt cx="8803480" cy="214526"/>
            </a:xfrm>
          </p:grpSpPr>
          <p:sp>
            <p:nvSpPr>
              <p:cNvPr id="343" name="Line 14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AB8D4A5-1660-4CB1-BEC0-F2FA8D604D5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221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4" name="Line 14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CB2818A-0A17-4AE0-9B87-2F1FBCAA6D2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4779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5" name="Line 15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F489F9E-34D8-419F-A801-F74A5B36025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3000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6" name="Line 15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851299F-B1BA-4EB6-9262-0DCF663EE35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36558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7" name="Line 15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C4758A1-F530-4AC7-8B6E-F7EA8FAA993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7031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8" name="Line 15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48E544E-0FFF-4507-AF68-E0BFE3B9B0B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0589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9" name="Line 15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59B89C8-D012-499E-8663-2407E892EA7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78810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0" name="Line 16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232B59B-59BF-4E4C-8232-47C8F8AA8FA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2527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1" name="Line 16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ACE530C-B813-45AA-976B-AFACECFC908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9789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2" name="Line 16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ED53328-E4C1-4EC4-8DF8-554D5DC7444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8664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3" name="Line 16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694060D-07FB-48D4-934D-B569D0654EF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6736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4" name="Line 16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A20BE08-AC27-4443-BAA3-53D3AB398E6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6231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5" name="Line 17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F345958-89B7-4D39-BBFC-667C2A9D09D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4452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6" name="Line 17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5BB4926-FB14-4957-9A07-A2CAFE88FC5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8010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7" name="Line 17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9413F3A-1388-419F-BF0C-B73D39A739C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8483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8" name="Line 17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9D906F4-2D03-40FC-A869-08E8FD65886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72200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9" name="Line 17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E40C389-83F9-495D-9E94-A5BC5DF5B15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0262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0" name="Line 18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A5F4B78-FE45-414B-861E-9F4DB0485B6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3979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1" name="Line 18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AF944B3-9FB5-47FE-88D2-F80CD03CFD9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1242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2" name="Line 18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1F2ECAA-969B-4CED-BE69-C4CF6D2AB8D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0116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3" name="Line 18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FCC7F9D-10F7-40BE-9395-D8AC35FC228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126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4" name="Line 18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DD3A586-DA01-4653-85F6-D63857436E9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07684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5" name="Line 19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A72E185-9A17-4E7B-9F16-AEE641092C8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5905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6" name="Line 19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F257637-1A64-4AEB-A5B6-BBE0B1C5E93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79622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7" name="Line 19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CA280E7-AD06-49FA-AABD-3442899EF57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0095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8" name="Line 19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548D4AD-5349-45FA-9178-630D13CC646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3653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9" name="Line 19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CEE2A24-CC45-4241-A4A9-B3E6A1D5740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1715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70" name="Line 20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36F56DB-10CB-4B0B-9D3B-B3408105C6F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5432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71" name="Line 20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00A8DB3-6D4E-419A-AD9D-8443EC8A3E9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2695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72" name="Line 20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73BB4A3-5A3C-4DA6-BD9F-FA40C3AEBEC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01569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73" name="Line 20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8FBADC3-70D7-4ED1-AC17-A6923FD7E69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578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74" name="Line 20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00E4356-D2C7-429D-888F-CC1E2953F53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9136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75" name="Line 21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4F84A62-F7E6-444D-BA9B-32551EEA541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7357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76" name="Line 21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F4A50CA-F25F-4D73-99E7-213187CFAF8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01074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77" name="Line 21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1D8A3D5-C005-4043-ABDE-01DFDACD9D8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08337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78" name="Line 21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1AF29EF-1D57-4973-9762-C1942BAA1C0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37211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79" name="Line 21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607991C-04B6-4482-B86B-3B4650ADA37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1547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80" name="Line 22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56B8B0C-6A48-4B74-8BAB-1A87BADC1C6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5105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81" name="Line 22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6381909-4D44-4D0F-B119-FFEE34DFCE8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43167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82" name="Line 22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8F8D478-F691-49B3-846D-05D204E4E4D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6884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83" name="Line 22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0C4FECD-5D1F-48A5-A8E3-7ECA086AC88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5759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84" name="Line 22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1EEBDAF-FA46-4E74-91F9-D197C189348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4306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31666AD-57E0-4A83-BFEE-70E5A6E7B512}"/>
                </a:ext>
              </a:extLst>
            </p:cNvPr>
            <p:cNvGrpSpPr/>
            <p:nvPr userDrawn="1"/>
          </p:nvGrpSpPr>
          <p:grpSpPr>
            <a:xfrm>
              <a:off x="-234000" y="206808"/>
              <a:ext cx="180000" cy="4730678"/>
              <a:chOff x="-222083" y="206808"/>
              <a:chExt cx="214526" cy="4730678"/>
            </a:xfrm>
          </p:grpSpPr>
          <p:sp>
            <p:nvSpPr>
              <p:cNvPr id="320" name="Line 23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50F7E6D-F358-4B22-BA7C-7B2941E73F7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926187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1" name="Line 23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6DFEADD-13F6-40F3-BBD3-808EB06B949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643979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2" name="Line 23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85CEDF1-7638-43E3-B661-DDC2E282873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0680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323" name="Line 23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6DE6667-7541-4E9F-B246-A5F7EEBF8BB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50366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4" name="Line 23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D6B8151-C3B0-4227-B0F7-28755C15CB2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06649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5" name="Line 24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4DB4436-E0EE-4B5E-9FCF-125EB3B8A09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78428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6" name="Line 24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24596E9-7A40-4CFB-8C63-E532009D74C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71325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7" name="Line 24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3510951-6684-426A-94C0-512FA6A2679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43263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8" name="Line 25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6D3BAB0-8D39-483A-8742-6FABDA074B3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29073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9" name="Line 25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98AB7F6-25B8-4AC8-8866-6AB1CFC232A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85356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0" name="Line 25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3460B96-9AF3-4836-AB45-ECCD3BCD626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57294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1" name="Line 25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167AA1A-3B23-43E8-80EE-145022D07E0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93748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2" name="Line 25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CAEA3CE-9A7A-47C2-8596-1936B74511C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50031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3" name="Line 26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0953554-29A7-4CC0-8669-90E36A0DB5B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21969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4" name="Line 26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DEFBE25-F9F7-42A5-8301-C0C230571A8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07938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5" name="Line 26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3006AD6-A6F8-4A60-A30D-1D0E2812E1D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642214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6" name="Line 26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28C3CF4-7FA5-4799-BA7C-8CDEEBE070D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36000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7" name="Line 26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5D58A0A-C7D3-4848-970D-E45F139984A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72296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8" name="Line 27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F9A3A9C-A516-4D46-BFB1-CE2B0A63AA7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28579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9" name="Line 27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3B57B86-3BF2-4A4F-9FDC-96318CDF4C9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00517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0" name="Line 27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7162B27-5EAC-4B27-AE4D-7CC792C333B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86327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1" name="Line 27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2D3B7ED-70E0-4A3A-8715-4471354130B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2610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2" name="Line 27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D8135EE-2815-4DE2-8444-34B0048BDEC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14548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0B6ED9A-64E4-4E4B-8DE7-62761BE41688}"/>
                </a:ext>
              </a:extLst>
            </p:cNvPr>
            <p:cNvGrpSpPr/>
            <p:nvPr userDrawn="1"/>
          </p:nvGrpSpPr>
          <p:grpSpPr>
            <a:xfrm>
              <a:off x="9198000" y="206808"/>
              <a:ext cx="180000" cy="4730678"/>
              <a:chOff x="9149173" y="206808"/>
              <a:chExt cx="214526" cy="4730678"/>
            </a:xfrm>
          </p:grpSpPr>
          <p:sp>
            <p:nvSpPr>
              <p:cNvPr id="297" name="Line 23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33823C7-CCC7-47C7-BE24-0EE045AD40C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926187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8" name="Line 23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7B24C31-B6EE-4D3F-A41D-F9059CC84EC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643979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9" name="Line 23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073D665-80C9-417C-9AEE-56D996096FE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0680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0" name="Line 23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671ADC1-99EF-4772-AACC-69BC57B98EB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50366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1" name="Line 23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FC3CAA1-5177-4480-A514-5D3DF213EEB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06649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2" name="Line 24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0991A37-979B-4C00-BC2D-89223911441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78428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3" name="Line 24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FED9329-0957-4A65-93F7-00192CADD00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71325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4" name="Line 24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C3EB916-A75D-45B5-88AC-9ACEFEC6C07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43263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5" name="Line 25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6CD6C63-0E39-4B7A-A975-F07C797B6AB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29073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6" name="Line 25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4D86990-FFD9-40F4-A0C3-EEA899D66E7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85356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7" name="Line 25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C016A95-8A8A-4CF9-822E-ED195E4E49E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57294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8" name="Line 25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D09FA88-1ACC-482C-9FA5-083433D49F8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93748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9" name="Line 25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9D4655D-1370-43A4-AC31-8E819D231C0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50031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0" name="Line 26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8668EDE-0FA6-42F3-AB1F-28370D022F6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21969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1" name="Line 26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304C266-F990-4DC3-AE95-A8F2F08F063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07938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2" name="Line 26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2233FF4-C19A-46F3-80B5-7BEC6D7D9EB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642214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3" name="Line 26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F589233-D2F5-489D-9B7D-6D57983DBFC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36000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4" name="Line 26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1FB4AC4-C373-49EB-963C-666A5AD77F3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72296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5" name="Line 27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20FB41F-0769-4420-BAE2-650B8C5F38C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28579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6" name="Line 27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90A9308-E1AD-4E38-82D1-87AA85ECCD5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00517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7" name="Line 27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9EE9F26-9741-40BB-84D6-84870737386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86327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8" name="Line 27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0C00900-FDAC-4C3A-B59C-86FA6B72AF3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2610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9" name="Line 27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89AB5C3-DAAC-464F-897C-DD07A0A6841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14548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sp>
          <p:nvSpPr>
            <p:cNvPr id="153" name="Line 256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0A25BB9-D0CE-49E6-9710-AC39B359C0C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34000" y="514350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0" name="Line 147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28EDC98-523B-4637-847D-C565FC68AB2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5201620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1" name="Line 146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FEC4945-EE9A-4B88-AE8F-BB58D9BF7EE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-238125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2" name="Line 234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DC7EA8E-464B-4517-B3AC-2D4181552D80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34000" y="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93" name="Line 204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8D8A08F-EB4B-4AAC-8881-B53F5A0CFEC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44000" y="-232319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4" name="Line 235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4AC6D54-0B62-4ED4-88EB-60C09E336BA1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98000" y="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5" name="Line 205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94B8529-F4F0-4085-AF14-54AADA9081C3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44000" y="5203555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6" name="Line 257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189BBD5-A013-416B-ADC8-76DFF9CF9F6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98000" y="514350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289" name="Rectangle 28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13587A7-70EA-48C7-AB12-EA193C3012F7}"/>
              </a:ext>
            </a:extLst>
          </p:cNvPr>
          <p:cNvSpPr/>
          <p:nvPr userDrawn="1"/>
        </p:nvSpPr>
        <p:spPr>
          <a:xfrm>
            <a:off x="-4848225" y="-1133475"/>
            <a:ext cx="18840450" cy="7410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3CA88FC-3312-454B-877D-CC3AEDB22C97}"/>
              </a:ext>
            </a:extLst>
          </p:cNvPr>
          <p:cNvGrpSpPr/>
          <p:nvPr userDrawn="1"/>
        </p:nvGrpSpPr>
        <p:grpSpPr>
          <a:xfrm>
            <a:off x="0" y="0"/>
            <a:ext cx="9144000" cy="3724236"/>
            <a:chOff x="0" y="0"/>
            <a:chExt cx="9144000" cy="3724236"/>
          </a:xfrm>
        </p:grpSpPr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39EAC0C-6D4C-4B1D-A9F0-EE7FC2E3959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0" y="0"/>
              <a:ext cx="8251200" cy="3232800"/>
            </a:xfrm>
            <a:custGeom>
              <a:avLst/>
              <a:gdLst>
                <a:gd name="T0" fmla="*/ 0 w 1090"/>
                <a:gd name="T1" fmla="*/ 0 h 425"/>
                <a:gd name="T2" fmla="*/ 0 w 1090"/>
                <a:gd name="T3" fmla="*/ 425 h 425"/>
                <a:gd name="T4" fmla="*/ 789 w 1090"/>
                <a:gd name="T5" fmla="*/ 425 h 425"/>
                <a:gd name="T6" fmla="*/ 1090 w 1090"/>
                <a:gd name="T7" fmla="*/ 123 h 425"/>
                <a:gd name="T8" fmla="*/ 1090 w 1090"/>
                <a:gd name="T9" fmla="*/ 122 h 425"/>
                <a:gd name="T10" fmla="*/ 1065 w 1090"/>
                <a:gd name="T11" fmla="*/ 0 h 425"/>
                <a:gd name="T12" fmla="*/ 0 w 1090"/>
                <a:gd name="T13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0" h="425">
                  <a:moveTo>
                    <a:pt x="0" y="0"/>
                  </a:moveTo>
                  <a:cubicBezTo>
                    <a:pt x="0" y="425"/>
                    <a:pt x="0" y="425"/>
                    <a:pt x="0" y="425"/>
                  </a:cubicBezTo>
                  <a:cubicBezTo>
                    <a:pt x="789" y="425"/>
                    <a:pt x="789" y="425"/>
                    <a:pt x="789" y="425"/>
                  </a:cubicBezTo>
                  <a:cubicBezTo>
                    <a:pt x="789" y="425"/>
                    <a:pt x="1090" y="425"/>
                    <a:pt x="1090" y="123"/>
                  </a:cubicBezTo>
                  <a:cubicBezTo>
                    <a:pt x="1090" y="122"/>
                    <a:pt x="1090" y="122"/>
                    <a:pt x="1090" y="122"/>
                  </a:cubicBezTo>
                  <a:cubicBezTo>
                    <a:pt x="1090" y="122"/>
                    <a:pt x="1090" y="65"/>
                    <a:pt x="106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7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A83B247-7538-453E-AF05-C825441F38E0}"/>
                </a:ext>
              </a:extLst>
            </p:cNvPr>
            <p:cNvGrpSpPr/>
            <p:nvPr userDrawn="1"/>
          </p:nvGrpSpPr>
          <p:grpSpPr bwMode="gray">
            <a:xfrm>
              <a:off x="0" y="0"/>
              <a:ext cx="9144000" cy="3724236"/>
              <a:chOff x="0" y="0"/>
              <a:chExt cx="9144000" cy="3724236"/>
            </a:xfrm>
            <a:solidFill>
              <a:srgbClr val="0036A1"/>
            </a:solidFill>
          </p:grpSpPr>
          <p:sp>
            <p:nvSpPr>
              <p:cNvPr id="16" name="Freeform 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9724699-E9C0-4F2B-B33B-98365900E82C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5963961" y="0"/>
                <a:ext cx="3180039" cy="3231867"/>
              </a:xfrm>
              <a:custGeom>
                <a:avLst/>
                <a:gdLst>
                  <a:gd name="T0" fmla="*/ 276 w 420"/>
                  <a:gd name="T1" fmla="*/ 0 h 425"/>
                  <a:gd name="T2" fmla="*/ 301 w 420"/>
                  <a:gd name="T3" fmla="*/ 122 h 425"/>
                  <a:gd name="T4" fmla="*/ 301 w 420"/>
                  <a:gd name="T5" fmla="*/ 123 h 425"/>
                  <a:gd name="T6" fmla="*/ 0 w 420"/>
                  <a:gd name="T7" fmla="*/ 425 h 425"/>
                  <a:gd name="T8" fmla="*/ 420 w 420"/>
                  <a:gd name="T9" fmla="*/ 425 h 425"/>
                  <a:gd name="T10" fmla="*/ 420 w 420"/>
                  <a:gd name="T11" fmla="*/ 0 h 425"/>
                  <a:gd name="T12" fmla="*/ 276 w 420"/>
                  <a:gd name="T13" fmla="*/ 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0" h="425">
                    <a:moveTo>
                      <a:pt x="276" y="0"/>
                    </a:moveTo>
                    <a:cubicBezTo>
                      <a:pt x="301" y="65"/>
                      <a:pt x="301" y="122"/>
                      <a:pt x="301" y="122"/>
                    </a:cubicBezTo>
                    <a:cubicBezTo>
                      <a:pt x="301" y="123"/>
                      <a:pt x="301" y="123"/>
                      <a:pt x="301" y="123"/>
                    </a:cubicBezTo>
                    <a:cubicBezTo>
                      <a:pt x="301" y="419"/>
                      <a:pt x="11" y="424"/>
                      <a:pt x="0" y="425"/>
                    </a:cubicBezTo>
                    <a:cubicBezTo>
                      <a:pt x="420" y="425"/>
                      <a:pt x="420" y="425"/>
                      <a:pt x="420" y="425"/>
                    </a:cubicBezTo>
                    <a:cubicBezTo>
                      <a:pt x="420" y="0"/>
                      <a:pt x="420" y="0"/>
                      <a:pt x="420" y="0"/>
                    </a:cubicBezTo>
                    <a:lnTo>
                      <a:pt x="276" y="0"/>
                    </a:lnTo>
                    <a:close/>
                  </a:path>
                </a:pathLst>
              </a:custGeom>
              <a:solidFill>
                <a:srgbClr val="1971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86C18A7-3B08-4B65-AA20-C5B584C63A6A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0" y="3231867"/>
                <a:ext cx="1088395" cy="492369"/>
              </a:xfrm>
              <a:custGeom>
                <a:avLst/>
                <a:gdLst>
                  <a:gd name="T0" fmla="*/ 0 w 144"/>
                  <a:gd name="T1" fmla="*/ 0 h 65"/>
                  <a:gd name="T2" fmla="*/ 0 w 144"/>
                  <a:gd name="T3" fmla="*/ 65 h 65"/>
                  <a:gd name="T4" fmla="*/ 144 w 144"/>
                  <a:gd name="T5" fmla="*/ 0 h 65"/>
                  <a:gd name="T6" fmla="*/ 0 w 144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4" h="65">
                    <a:moveTo>
                      <a:pt x="0" y="0"/>
                    </a:moveTo>
                    <a:cubicBezTo>
                      <a:pt x="0" y="65"/>
                      <a:pt x="0" y="65"/>
                      <a:pt x="0" y="65"/>
                    </a:cubicBezTo>
                    <a:cubicBezTo>
                      <a:pt x="51" y="2"/>
                      <a:pt x="139" y="0"/>
                      <a:pt x="14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971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78" name="Title 7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B9B2838-9427-487E-99B1-4BCCB47319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375" y="315665"/>
            <a:ext cx="7027544" cy="830997"/>
          </a:xfrm>
        </p:spPr>
        <p:txBody>
          <a:bodyPr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nl-NL" noProof="0" dirty="0"/>
              <a:t>Hoofdstuk titel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01329F6-19DB-4CC0-B39E-B204E33FD6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3384" y="1100529"/>
            <a:ext cx="7028617" cy="335413"/>
          </a:xfrm>
        </p:spPr>
        <p:txBody>
          <a:bodyPr wrap="square">
            <a:spAutoFit/>
          </a:bodyPr>
          <a:lstStyle>
            <a:lvl1pPr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noProof="0" dirty="0"/>
              <a:t>Ondertitel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94B9545-1CBE-438A-94B5-9C754ACBF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Titel van het document</a:t>
            </a:r>
            <a:endParaRPr lang="nl-NL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52E32DE-28F8-4800-8C58-722324C5C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EB3-02BC-4599-8A41-B768ADEB54D1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pic>
        <p:nvPicPr>
          <p:cNvPr id="156" name="Picture 15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CDE9F7E-C190-4E7A-B78D-23ACE2992F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543" y="4323491"/>
            <a:ext cx="3180913" cy="82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5469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Hoofdstuk dia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roup 15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7C84BE5-9462-4F11-9C22-F4F3260C9426}"/>
              </a:ext>
            </a:extLst>
          </p:cNvPr>
          <p:cNvGrpSpPr/>
          <p:nvPr userDrawn="1"/>
        </p:nvGrpSpPr>
        <p:grpSpPr>
          <a:xfrm>
            <a:off x="-234000" y="-238125"/>
            <a:ext cx="9612000" cy="5615874"/>
            <a:chOff x="-234000" y="-238125"/>
            <a:chExt cx="9612000" cy="5615874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47E9C3F-1995-49FD-B081-478127DA681C}"/>
                </a:ext>
              </a:extLst>
            </p:cNvPr>
            <p:cNvGrpSpPr/>
            <p:nvPr userDrawn="1"/>
          </p:nvGrpSpPr>
          <p:grpSpPr>
            <a:xfrm>
              <a:off x="212211" y="5203555"/>
              <a:ext cx="8803480" cy="174194"/>
              <a:chOff x="212211" y="5148833"/>
              <a:chExt cx="8803480" cy="214526"/>
            </a:xfrm>
          </p:grpSpPr>
          <p:sp>
            <p:nvSpPr>
              <p:cNvPr id="255" name="Line 14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906F4F3-4ECD-42A6-9C63-DB9646CB713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221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6" name="Line 14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88E532B-96B0-4492-B14D-6813F2D15C2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4779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7" name="Line 15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5823AE8-821C-4CB7-BF2E-DDCA3914F5B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3000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8" name="Line 15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787687D-BE26-47B2-8F93-DB2D0776BCF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36558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9" name="Line 15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59D3499-B160-4CC3-81BF-0BFB5F8FD1F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7031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0" name="Line 15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E14665B-C0D6-4CFA-AC97-F3E3BDD0070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0589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1" name="Line 15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27798BF-75EB-4E84-92CD-A0C63D0BDDC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78810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2" name="Line 16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493821A-CC46-4532-9DEA-BA5A432D149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2527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3" name="Line 16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626E620-057B-4B2B-B072-D4426C73842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9789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4" name="Line 16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0FE5BDE-FAD0-4E45-8136-8A36DDBCD67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8664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5" name="Line 16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0FE28E8-6BEE-4C75-90F9-FB817A128E1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6736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6" name="Line 16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2A59934-40BC-4B69-B546-9A8DBADC5FF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6231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7" name="Line 17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3BE74B3-CEBB-4D49-8AE8-FC2763866DC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4452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8" name="Line 17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C495712-BCA8-40EA-9965-391EC18264B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8010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9" name="Line 17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B7B44DD-AD47-47EF-AAAA-34AD82227A0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8642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0" name="Line 17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EA107E7-D673-4ECD-9987-275C8EC7F26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72200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1" name="Line 17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A0692F9-F54B-4AFA-BEA8-BF138343CBD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0262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2" name="Line 18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41D63DB-3772-44FC-A4D8-1E4BFB5A330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3979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3" name="Line 18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59E195E-2181-492B-9887-6A2F16EAD36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1242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4" name="Line 18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F39718A-DD5A-4749-AD8D-E989D5571A2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0116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5" name="Line 18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8938978-D8DD-44C5-A56C-24271F5F581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126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6" name="Line 18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540CF47-AD71-4E01-A511-91D85BB85C2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07684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7" name="Line 19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D881B5D-B955-42A9-B8D1-9061824C42D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5905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8" name="Line 19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B63EC48-11FD-4A7C-B25D-44BAE8583DD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79622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9" name="Line 19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912291E-F9B7-4843-9B1F-E17520266C3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0095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0" name="Line 19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71998BD-5186-4974-BC0A-61BF2DFC9D9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3653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1" name="Line 19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FF72344-9C74-4293-BFC4-F72F4C0D46E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1715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2" name="Line 20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241A712-14D1-4B2A-B51B-EB01E8500B5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5432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3" name="Line 20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88BBF71-D8A3-4534-AE65-46079B1B850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2695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4" name="Line 20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2F17CAB-0973-4B16-B1A4-ED5F0CA2393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01569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5" name="Line 20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3A079A1-3136-4285-83B1-19D0C603937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578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6" name="Line 20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DEBCC7E-5DF6-4CA4-864B-753EA0D7BB4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9136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7" name="Line 21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FD0014D-1BE9-4021-8313-3464BED41FB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7357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8" name="Line 21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E7D7D7F-DE6F-4E89-A194-B664CE48DBF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01074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9" name="Line 21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619BA7B-84BC-4C96-B1C9-D50F8324C44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08337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0" name="Line 21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3CF17CE-A101-4CA8-BBB3-695A75F7A52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37211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1" name="Line 21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23FCDF4-5879-411F-8B01-70B7304F4E8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1547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2" name="Line 22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568F4A3-9090-4218-9F56-D7765C85453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5105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3" name="Line 22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D872E25-9E0E-481A-8A01-C4DD4DF9311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43326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4" name="Line 22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CDCD92D-3F77-4AC8-99CB-725991D56FF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6884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5" name="Line 22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28D0981-582E-4F4A-B830-CF68F0298B1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5759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6" name="Line 22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3E92AC9-E8C4-41DA-9B3E-AEFB8B1C91D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4306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843A653-CFD7-4A2D-973D-62CF995EC309}"/>
                </a:ext>
              </a:extLst>
            </p:cNvPr>
            <p:cNvGrpSpPr/>
            <p:nvPr userDrawn="1"/>
          </p:nvGrpSpPr>
          <p:grpSpPr>
            <a:xfrm>
              <a:off x="212211" y="-232319"/>
              <a:ext cx="8803480" cy="174194"/>
              <a:chOff x="212211" y="-217475"/>
              <a:chExt cx="8803480" cy="214526"/>
            </a:xfrm>
          </p:grpSpPr>
          <p:sp>
            <p:nvSpPr>
              <p:cNvPr id="213" name="Line 14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171AF27-56EF-4E3E-90B1-2293601640A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221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4" name="Line 14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89B1BA9-5049-4347-9AF3-82ADF402CCB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4779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5" name="Line 15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222CF13-D3B8-4AF0-8FFD-2ACF1973BAB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3000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6" name="Line 15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0F0D9CD-0F9B-4C53-ADAA-B5643D20BAC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36558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7" name="Line 15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5C465E0-7F8F-43B8-884C-5D4AB90682C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7031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8" name="Line 15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C9B515D-6778-41F7-95A4-332880D870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0589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9" name="Line 15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9B3E920-9015-43E4-9ACF-DA971BFE322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78810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0" name="Line 16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2B12664-9D65-45B3-B402-78C16D7568A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2527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1" name="Line 16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7AFB3BA-B6EF-405C-8535-88EAC30EC0E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9789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2" name="Line 16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D959858-1441-4ED1-B2C2-EE8DFED462C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8664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3" name="Line 16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4D949E0-C850-4395-82E5-3F00342545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6736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4" name="Line 16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42045FE-E112-4A91-AEE4-4562E447CEA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6231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5" name="Line 17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3585588-756B-44FD-A9E8-B32FD5C3AFE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4452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6" name="Line 17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87BE5A1-1A7A-4981-8A11-3AB49E30154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8010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7" name="Line 17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9DA2694-17B0-4433-935C-39D6FCC7360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8483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8" name="Line 17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0EB3B09-9047-4198-A701-95165EE0ECF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72200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9" name="Line 17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C3E4941-723C-407E-9FC6-6598270520D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0262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0" name="Line 18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4D9645D-75A7-43AE-AC63-0E3B1CD7B1A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3979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1" name="Line 18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55F68A3-E88D-4D6A-B0E1-83E741E6DCD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1242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2" name="Line 18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78E8F09-0FBE-4C49-8DE5-E6DFE054EA6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0116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3" name="Line 18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5B1CFE0-5C99-4045-A526-F7DFFF9AC24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126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4" name="Line 18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5E72F33-E0F0-448A-9AA7-AE4685A08AE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07684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5" name="Line 19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664558A-EAC6-49B5-A83B-83D64B27906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5905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6" name="Line 19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D3ED3FF-40E5-419F-A8BB-B4BA526DC84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79622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7" name="Line 19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4526F7A-E513-428B-A2B7-C019CE2C63B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0095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8" name="Line 19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645AA64-1EB0-41F7-BFB7-89C12530428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3653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9" name="Line 19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7AEDEE7-6B63-44E8-9EF9-511E13AD4B1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1715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0" name="Line 20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0B5C433-6278-43F6-8786-095CDC75F45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5432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1" name="Line 20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70475AC-D5D4-4B26-8090-F1377F104CA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2695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2" name="Line 20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7AD0BB9-6B9E-4613-A49C-81876267375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01569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3" name="Line 20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FE7BCE7-E794-4FB4-BF54-8F3925A9580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578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4" name="Line 20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125C597-7213-4B56-BC86-37F2A56567F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9136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5" name="Line 21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FEE6371-48C6-49BC-879B-1040F8EA837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7357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6" name="Line 21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2E448FE-4D7A-422C-B6AE-DCF93709B1A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01074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7" name="Line 21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5137146-D6EF-4AD8-9932-48505AC22A5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08337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8" name="Line 21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629947D-2FBB-4C84-88BC-73F4630DB09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37211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9" name="Line 21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8CBF55A-B6F5-4833-AE61-1E77392CD96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1547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0" name="Line 22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BDDBB45-0C1E-40E7-9A23-0F2B3394120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5105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1" name="Line 22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789A42A-1DC7-4BD9-82D2-4CF3D737FE4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43167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2" name="Line 22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2B2C353-0F7C-4202-A0A6-9FEA757863F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6884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3" name="Line 22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0B340D9-FA13-496D-9124-E7E328FF1A5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5759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4" name="Line 22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7071827-AD76-4F71-AA26-A3965E1BAFC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4306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DB06B80-8744-4A13-9C14-BFF0A4404FA5}"/>
                </a:ext>
              </a:extLst>
            </p:cNvPr>
            <p:cNvGrpSpPr/>
            <p:nvPr userDrawn="1"/>
          </p:nvGrpSpPr>
          <p:grpSpPr>
            <a:xfrm>
              <a:off x="-234000" y="206808"/>
              <a:ext cx="180000" cy="4730678"/>
              <a:chOff x="-222083" y="206808"/>
              <a:chExt cx="214526" cy="4730678"/>
            </a:xfrm>
          </p:grpSpPr>
          <p:sp>
            <p:nvSpPr>
              <p:cNvPr id="190" name="Line 23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47FF350-B1B4-4604-8937-EBBB36E7AF9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926187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1" name="Line 23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32A291A-3895-4F98-9AB3-8A996716740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643979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2" name="Line 23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677613A-4B7B-441E-BFCF-305EE29EE63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0680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93" name="Line 23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5B3D3E5-2446-468C-AC2B-37CB90E948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50366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4" name="Line 23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E33099F-3452-4FE8-910D-911C082D2D8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06649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5" name="Line 24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5CA4FB6-7941-42BF-A45A-6E6DD24DE88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78428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6" name="Line 24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9D09379-9A42-4C79-8BB4-C6902965F2F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71325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7" name="Line 24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9D801D6-B727-4A54-93FB-D6B5E77203D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43263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8" name="Line 25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D519275-D31C-4EAA-9896-E1EF355A5F5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29073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9" name="Line 25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FF62062-D200-4AD4-8D3F-5B8D0B860B8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85356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0" name="Line 25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13D9EB9-90B1-47D3-BE77-D6677DB701E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57294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1" name="Line 25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7278C21-4105-418C-B365-3D41403C126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93748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2" name="Line 25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BC509C6-0A3A-491B-8EE9-24D4F6100FD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50031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3" name="Line 26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C141095-A2AC-4619-8029-1089DCA5391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21969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4" name="Line 26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66AE34B-A460-4D2B-8550-E8E4C1D8A76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07938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5" name="Line 26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75052F0-4B42-4E7D-BB15-A4E27131BB4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642214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6" name="Line 26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6766754-8347-4261-AAD3-56825AF29B6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36000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7" name="Line 26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2F7E17E-1FAE-4168-A1E8-20FC1646C55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72296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8" name="Line 27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479A141-EA99-4990-B229-177203DC8A2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28579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9" name="Line 27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3CEBDD0-C765-4EDD-A37F-DC5A24A373E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00517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0" name="Line 27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B07380F-D80B-41CE-9E97-4BA4741189C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86327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1" name="Line 27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4FFC962-E5B5-476B-A900-783148A6803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2610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2" name="Line 27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2CC3FD3-167C-462E-B231-2B7B48AD3EC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14548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A37B9BB-2A13-46B6-86C0-F699F2162F10}"/>
                </a:ext>
              </a:extLst>
            </p:cNvPr>
            <p:cNvGrpSpPr/>
            <p:nvPr userDrawn="1"/>
          </p:nvGrpSpPr>
          <p:grpSpPr>
            <a:xfrm>
              <a:off x="9198000" y="206808"/>
              <a:ext cx="180000" cy="4730678"/>
              <a:chOff x="9149173" y="206808"/>
              <a:chExt cx="214526" cy="4730678"/>
            </a:xfrm>
          </p:grpSpPr>
          <p:sp>
            <p:nvSpPr>
              <p:cNvPr id="167" name="Line 23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BA7B18F-5400-46C8-A65D-2F239BB99DC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926187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8" name="Line 23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BD4B7EC-6FCC-4FCA-8CC0-07C0B5911FE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643979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9" name="Line 23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9D07382-C3A6-4AA7-B48B-5AC697C4023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0680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0" name="Line 23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6D51E57-8E07-4536-86E3-F13DFCA3287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50366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1" name="Line 23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C950384-FE49-4753-8515-03366C006B5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06649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2" name="Line 24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40E27BF-56DA-4583-99ED-4DA9348D7F3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78428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3" name="Line 24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1BA9B4B-AF91-453D-B2C0-E4FF930646B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71325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4" name="Line 24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EF1C153-E8B0-4631-962A-3210A2E269D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43263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5" name="Line 25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2CFD8F1-FB43-48B2-A351-4780A060633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29073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6" name="Line 25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E2E20A9-5978-4C68-839B-9B7895FBD8D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85356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7" name="Line 25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4D47B30-C100-4582-BAEA-8BAA478A827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57294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8" name="Line 25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2E08FFD-1FBC-4ADD-B59E-A34F0274938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93748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9" name="Line 25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130C5D9-D0D5-4170-9C46-83E523DEBBA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50031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0" name="Line 26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5E940D2-83F1-455B-B2F8-DC3A1782840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21969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1" name="Line 26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90592F1-C2C8-49CA-B704-12583D1B0DC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07938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2" name="Line 26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CDCE925-B417-4B15-AD9F-22F4536E5F9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642214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3" name="Line 26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AB5B0CC-7A04-4DB0-83EC-6A30A741A6C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36000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4" name="Line 26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5ABAB36-3575-4C0D-BC05-865261C9645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72296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5" name="Line 27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BBC5291-1F1B-418D-8E02-6F49CD81948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28579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6" name="Line 27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091846B-DAD6-4EC2-8F63-059CC7C5EDD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00517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7" name="Line 27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2CA9381-ED1E-41D4-822E-53960C4B078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86327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8" name="Line 27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1EEDC88-ECFF-4E67-9E7F-D256E3B1B6F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2610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9" name="Line 27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CCE0B09-F164-4103-9D28-290410C8B55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14548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sp>
          <p:nvSpPr>
            <p:cNvPr id="159" name="Line 256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B54E666-0F80-4664-A163-95233585723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34000" y="514350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0" name="Line 147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D8CC35D-B9D3-4908-ADD4-79DC39FAF02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5201620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1" name="Line 146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4614B81-F079-4BFC-BAFD-54C8C6C20033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-238125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2" name="Line 234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48CBBA3-5310-4088-B7F3-42225D9F7B3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34000" y="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63" name="Line 204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3E9CFDD-B414-4C70-906E-B7F09378066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44000" y="-232319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4" name="Line 235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99BFDB5-81EF-45D4-9DEB-9B7D9CFE35D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98000" y="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5" name="Line 205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FA7564A-AE34-4F6B-B2DF-2D4D252B189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44000" y="5203555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6" name="Line 257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DE731E8-9B29-4970-9CDF-1EE7CFE3ECD4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98000" y="514350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153" name="Rectangle 15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DA88774-CD1B-456F-9CE7-565FC4B24AA5}"/>
              </a:ext>
            </a:extLst>
          </p:cNvPr>
          <p:cNvSpPr/>
          <p:nvPr userDrawn="1"/>
        </p:nvSpPr>
        <p:spPr>
          <a:xfrm>
            <a:off x="-4848225" y="-1133475"/>
            <a:ext cx="18840450" cy="7410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04FE7AB-6A79-4B0F-BCDA-27FD68F50964}"/>
              </a:ext>
            </a:extLst>
          </p:cNvPr>
          <p:cNvGrpSpPr/>
          <p:nvPr userDrawn="1"/>
        </p:nvGrpSpPr>
        <p:grpSpPr>
          <a:xfrm>
            <a:off x="0" y="0"/>
            <a:ext cx="9144000" cy="3724236"/>
            <a:chOff x="0" y="0"/>
            <a:chExt cx="9144000" cy="3724236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118FEEE-B01E-445E-9B66-C04548F4DC3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0" y="0"/>
              <a:ext cx="8251200" cy="3232800"/>
            </a:xfrm>
            <a:custGeom>
              <a:avLst/>
              <a:gdLst>
                <a:gd name="T0" fmla="*/ 0 w 1090"/>
                <a:gd name="T1" fmla="*/ 0 h 425"/>
                <a:gd name="T2" fmla="*/ 0 w 1090"/>
                <a:gd name="T3" fmla="*/ 425 h 425"/>
                <a:gd name="T4" fmla="*/ 789 w 1090"/>
                <a:gd name="T5" fmla="*/ 425 h 425"/>
                <a:gd name="T6" fmla="*/ 1090 w 1090"/>
                <a:gd name="T7" fmla="*/ 123 h 425"/>
                <a:gd name="T8" fmla="*/ 1090 w 1090"/>
                <a:gd name="T9" fmla="*/ 122 h 425"/>
                <a:gd name="T10" fmla="*/ 1065 w 1090"/>
                <a:gd name="T11" fmla="*/ 0 h 425"/>
                <a:gd name="T12" fmla="*/ 0 w 1090"/>
                <a:gd name="T13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0" h="425">
                  <a:moveTo>
                    <a:pt x="0" y="0"/>
                  </a:moveTo>
                  <a:cubicBezTo>
                    <a:pt x="0" y="425"/>
                    <a:pt x="0" y="425"/>
                    <a:pt x="0" y="425"/>
                  </a:cubicBezTo>
                  <a:cubicBezTo>
                    <a:pt x="789" y="425"/>
                    <a:pt x="789" y="425"/>
                    <a:pt x="789" y="425"/>
                  </a:cubicBezTo>
                  <a:cubicBezTo>
                    <a:pt x="789" y="425"/>
                    <a:pt x="1090" y="425"/>
                    <a:pt x="1090" y="123"/>
                  </a:cubicBezTo>
                  <a:cubicBezTo>
                    <a:pt x="1090" y="122"/>
                    <a:pt x="1090" y="122"/>
                    <a:pt x="1090" y="122"/>
                  </a:cubicBezTo>
                  <a:cubicBezTo>
                    <a:pt x="1090" y="122"/>
                    <a:pt x="1090" y="65"/>
                    <a:pt x="106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7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BA458CD-51E7-486F-AE65-B793B525136B}"/>
                </a:ext>
              </a:extLst>
            </p:cNvPr>
            <p:cNvGrpSpPr/>
            <p:nvPr userDrawn="1"/>
          </p:nvGrpSpPr>
          <p:grpSpPr bwMode="gray">
            <a:xfrm>
              <a:off x="0" y="0"/>
              <a:ext cx="9144000" cy="3724236"/>
              <a:chOff x="0" y="0"/>
              <a:chExt cx="9144000" cy="3724236"/>
            </a:xfrm>
            <a:solidFill>
              <a:srgbClr val="0036A1"/>
            </a:solidFill>
          </p:grpSpPr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687B0AC-F094-4B50-A9C2-108671291DF3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5963961" y="0"/>
                <a:ext cx="3180039" cy="3231867"/>
              </a:xfrm>
              <a:custGeom>
                <a:avLst/>
                <a:gdLst>
                  <a:gd name="T0" fmla="*/ 276 w 420"/>
                  <a:gd name="T1" fmla="*/ 0 h 425"/>
                  <a:gd name="T2" fmla="*/ 301 w 420"/>
                  <a:gd name="T3" fmla="*/ 122 h 425"/>
                  <a:gd name="T4" fmla="*/ 301 w 420"/>
                  <a:gd name="T5" fmla="*/ 123 h 425"/>
                  <a:gd name="T6" fmla="*/ 0 w 420"/>
                  <a:gd name="T7" fmla="*/ 425 h 425"/>
                  <a:gd name="T8" fmla="*/ 420 w 420"/>
                  <a:gd name="T9" fmla="*/ 425 h 425"/>
                  <a:gd name="T10" fmla="*/ 420 w 420"/>
                  <a:gd name="T11" fmla="*/ 0 h 425"/>
                  <a:gd name="T12" fmla="*/ 276 w 420"/>
                  <a:gd name="T13" fmla="*/ 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0" h="425">
                    <a:moveTo>
                      <a:pt x="276" y="0"/>
                    </a:moveTo>
                    <a:cubicBezTo>
                      <a:pt x="301" y="65"/>
                      <a:pt x="301" y="122"/>
                      <a:pt x="301" y="122"/>
                    </a:cubicBezTo>
                    <a:cubicBezTo>
                      <a:pt x="301" y="123"/>
                      <a:pt x="301" y="123"/>
                      <a:pt x="301" y="123"/>
                    </a:cubicBezTo>
                    <a:cubicBezTo>
                      <a:pt x="301" y="419"/>
                      <a:pt x="11" y="424"/>
                      <a:pt x="0" y="425"/>
                    </a:cubicBezTo>
                    <a:cubicBezTo>
                      <a:pt x="420" y="425"/>
                      <a:pt x="420" y="425"/>
                      <a:pt x="420" y="425"/>
                    </a:cubicBezTo>
                    <a:cubicBezTo>
                      <a:pt x="420" y="0"/>
                      <a:pt x="420" y="0"/>
                      <a:pt x="420" y="0"/>
                    </a:cubicBezTo>
                    <a:lnTo>
                      <a:pt x="276" y="0"/>
                    </a:lnTo>
                    <a:close/>
                  </a:path>
                </a:pathLst>
              </a:custGeom>
              <a:solidFill>
                <a:srgbClr val="1C0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B4FBFF3-E0EB-4CB8-BC45-3A50F09023D3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0" y="3231867"/>
                <a:ext cx="1088395" cy="492369"/>
              </a:xfrm>
              <a:custGeom>
                <a:avLst/>
                <a:gdLst>
                  <a:gd name="T0" fmla="*/ 0 w 144"/>
                  <a:gd name="T1" fmla="*/ 0 h 65"/>
                  <a:gd name="T2" fmla="*/ 0 w 144"/>
                  <a:gd name="T3" fmla="*/ 65 h 65"/>
                  <a:gd name="T4" fmla="*/ 144 w 144"/>
                  <a:gd name="T5" fmla="*/ 0 h 65"/>
                  <a:gd name="T6" fmla="*/ 0 w 144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4" h="65">
                    <a:moveTo>
                      <a:pt x="0" y="0"/>
                    </a:moveTo>
                    <a:cubicBezTo>
                      <a:pt x="0" y="65"/>
                      <a:pt x="0" y="65"/>
                      <a:pt x="0" y="65"/>
                    </a:cubicBezTo>
                    <a:cubicBezTo>
                      <a:pt x="51" y="2"/>
                      <a:pt x="139" y="0"/>
                      <a:pt x="14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78" name="Title 7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B9B2838-9427-487E-99B1-4BCCB47319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375" y="315665"/>
            <a:ext cx="7027544" cy="830997"/>
          </a:xfrm>
        </p:spPr>
        <p:txBody>
          <a:bodyPr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nl-NL" noProof="0" dirty="0"/>
              <a:t>Hoofdstuk titel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01329F6-19DB-4CC0-B39E-B204E33FD6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3384" y="1100529"/>
            <a:ext cx="7028617" cy="335413"/>
          </a:xfrm>
        </p:spPr>
        <p:txBody>
          <a:bodyPr wrap="square">
            <a:spAutoFit/>
          </a:bodyPr>
          <a:lstStyle>
            <a:lvl1pPr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noProof="0" dirty="0"/>
              <a:t>Ondertitel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CC3ADC1-62E0-49BE-A506-E7CE3955D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Titel van het document</a:t>
            </a:r>
            <a:endParaRPr lang="nl-NL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7E72B4D-A311-45BA-A074-9F28FDE0A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EB3-02BC-4599-8A41-B768ADEB54D1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pic>
        <p:nvPicPr>
          <p:cNvPr id="297" name="Picture 29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4AF082E-1BAC-47E0-9A86-1D031C805E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543" y="4323491"/>
            <a:ext cx="3180913" cy="82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66534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Hoofdstuk dia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roup 15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5BCC56B-4673-4E1D-9F49-AFA15389B2A0}"/>
              </a:ext>
            </a:extLst>
          </p:cNvPr>
          <p:cNvGrpSpPr/>
          <p:nvPr userDrawn="1"/>
        </p:nvGrpSpPr>
        <p:grpSpPr>
          <a:xfrm>
            <a:off x="-234000" y="-238125"/>
            <a:ext cx="9612000" cy="5615874"/>
            <a:chOff x="-234000" y="-238125"/>
            <a:chExt cx="9612000" cy="5615874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1C2F5E5-9E75-4090-BC29-766F3257E2BB}"/>
                </a:ext>
              </a:extLst>
            </p:cNvPr>
            <p:cNvGrpSpPr/>
            <p:nvPr userDrawn="1"/>
          </p:nvGrpSpPr>
          <p:grpSpPr>
            <a:xfrm>
              <a:off x="212211" y="5203555"/>
              <a:ext cx="8803480" cy="174194"/>
              <a:chOff x="212211" y="5148833"/>
              <a:chExt cx="8803480" cy="214526"/>
            </a:xfrm>
          </p:grpSpPr>
          <p:sp>
            <p:nvSpPr>
              <p:cNvPr id="255" name="Line 14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2B55F9C-C4B3-4A90-9E58-4F8E9A8ABE1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221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6" name="Line 14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281F3E3-D446-4478-8B27-06005D0AF24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4779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7" name="Line 15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25E1639-0238-4FAA-BB50-5FB0EF55672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3000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8" name="Line 15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B8D83FA-E164-452F-A4D5-B347D6E0931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36558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9" name="Line 15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BA70917-64FC-44DC-8208-2AC1E176224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7031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0" name="Line 15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E4AE12A-F5B0-42EE-9FE7-6DC96B053C2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0589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1" name="Line 15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755C8B3-8822-4A59-96CF-D368B7D6C31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78810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2" name="Line 16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58BED2E-DEE4-4168-8AE9-83B96CB1A8B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2527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3" name="Line 16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0C99814-935F-458E-B450-BB8C5A641D2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9789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4" name="Line 16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B223D52-5E66-4042-B233-C83CFF1D9DB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8664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5" name="Line 16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4357A03-2F71-41C5-B8C9-CB6576B716E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6736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6" name="Line 16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E5E58EE-AA04-4BD8-A795-136520784A2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6231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7" name="Line 17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3EDDF86-0CC5-4514-A43C-38EDC2360EA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4452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8" name="Line 17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1FBDE48-D705-4784-856B-99CAB5AD969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8010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9" name="Line 17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C7D47F8-D2CD-4D8E-A71E-499E5B4B941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8642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0" name="Line 17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00ABF4D-563F-43CC-AFDE-CA769A21235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72200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1" name="Line 17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9265216-A807-4659-9AB7-490D02AEAEA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0262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2" name="Line 18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8447E4E-8899-4FFA-AA19-97DFB7852E6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3979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3" name="Line 18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0D06683-626D-4211-B9AF-FE3B3AE0F2B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1242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4" name="Line 18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AE80BDA-0BA1-49F5-B404-C867517BCE2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0116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5" name="Line 18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750082B-C90E-40F8-A3CC-0547BABE287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126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6" name="Line 18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7545CA4-D462-4E4D-B67C-4E13D38F94D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07684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7" name="Line 19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D64300E-4597-4579-84D3-F31216BB46E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5905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8" name="Line 19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062DFBE-54B2-4FBA-B31D-7791A071DD8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79622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9" name="Line 19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49C52E6-18AA-4AA8-A671-6F7192C1BCC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0095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0" name="Line 19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97647BE-3100-466A-965B-233C47571D8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3653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1" name="Line 19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891ED7D-2B1C-4607-99D0-BC9E8B25558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1715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2" name="Line 20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D4EA490-A89D-4F32-8B2E-8A51E30849D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5432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3" name="Line 20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D649A66-91BA-4FED-9FB1-9E0AEC77995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2695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4" name="Line 20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3E9566A-2AC0-448E-9D84-48709A4AE7A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01569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5" name="Line 20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623C88C-6FE7-4443-AECB-8068C5D14B2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578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6" name="Line 20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B41CCA6-A06E-4F36-BBCD-B016D7D9504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9136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7" name="Line 21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35C3E67-32CC-49B7-B794-75A54E3C0F1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7357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8" name="Line 21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0F8E08D-0A6C-4646-A352-0D9336E2E47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01074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9" name="Line 21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5EA1F00-FCB0-4631-8F90-BB72DF048BA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08337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0" name="Line 21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7B4754C-D73D-4F2B-B05B-5F3805CED34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37211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1" name="Line 21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ECA6996-65DA-4E99-A9F0-020C1B3359B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1547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2" name="Line 22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CB18A38-4839-4636-88F5-B969C269C1C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5105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3" name="Line 22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4D0E47E-B9B7-4D9C-A6FA-1CB5EFEF07E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43326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4" name="Line 22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4ED2022-68D6-4198-81D9-182FE048217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6884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5" name="Line 22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1036E5E-38EC-405F-8816-601C4487C59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5759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6" name="Line 22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D827A27-083B-41EA-ADDD-A5ADA7F6E6E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4306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82C7DF9-997D-4ED1-81B9-3C4A8986B3FF}"/>
                </a:ext>
              </a:extLst>
            </p:cNvPr>
            <p:cNvGrpSpPr/>
            <p:nvPr userDrawn="1"/>
          </p:nvGrpSpPr>
          <p:grpSpPr>
            <a:xfrm>
              <a:off x="212211" y="-232319"/>
              <a:ext cx="8803480" cy="174194"/>
              <a:chOff x="212211" y="-217475"/>
              <a:chExt cx="8803480" cy="214526"/>
            </a:xfrm>
          </p:grpSpPr>
          <p:sp>
            <p:nvSpPr>
              <p:cNvPr id="213" name="Line 14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3A8E2E5-2CE7-43ED-9950-94B77467553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221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4" name="Line 14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656E5EE-BE2B-47FD-ADE1-B0ECD53D1CA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4779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5" name="Line 15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C322386-0EAD-4A03-A6D2-F7051ADC26C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3000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6" name="Line 15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63A12C1-6506-421D-B0D4-A29DCDF414B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36558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7" name="Line 15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473C2F6-6B44-431F-AC7E-5B16AB52DFD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7031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8" name="Line 15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800C28A-E501-4110-8E59-37FF4C39704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0589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9" name="Line 15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9BC83F9-508D-42E9-BFF6-91E72286592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78810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0" name="Line 16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14B6321-1A38-45BC-B41F-3EF2A53951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2527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1" name="Line 16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138FAF8-BB6B-418F-A418-C130E766D1F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9789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2" name="Line 16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3D1F8F5-2396-4E2D-80DB-E9A05823521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8664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3" name="Line 16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1EF7D32-F6D6-48E9-8F8C-DA3D8128C5B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6736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4" name="Line 16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DCE6641-60DB-437F-8E20-129788578D3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6231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5" name="Line 17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7358CBA-5D91-4627-8384-5F798495DC1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4452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6" name="Line 17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B2E2AB9-3834-41A2-82B0-7BD64012FC1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8010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7" name="Line 17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D0C86A6-EA51-4434-985B-C2F3B737F84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8483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8" name="Line 17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1B246F0-AE3A-459A-814A-6FA9ED79D53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72200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9" name="Line 17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063FA51-A5D2-4710-8AA5-1E840657394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0262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0" name="Line 18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2DC1473-07C4-463F-B958-2EA15EA4898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3979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1" name="Line 18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C5863CE-5969-4935-AF71-78FAD4A29B8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1242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2" name="Line 18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83090B8-2F86-4DC6-83BA-3F6E8372338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0116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3" name="Line 18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0C6CDCC-232E-48A4-AA7B-CE643F0CA8C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126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4" name="Line 18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4EC7254-08D8-47F4-99E6-7D08FEE4513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07684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5" name="Line 19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88F2C6A-931F-427F-BEA8-E9CC643E4B3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5905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6" name="Line 19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08DBAB6-9829-44D8-933C-28F9B786CD8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79622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7" name="Line 19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FD09815-C1DF-4D81-B153-CEFE1C283F7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0095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8" name="Line 19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B444220-7B36-4379-89A7-60A5C0E4F68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3653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9" name="Line 19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845DB5A-2CE9-4F9F-9B7A-BF14EAD0089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1715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0" name="Line 20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C627264-DD07-4A59-A13D-0F32E6649CA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5432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1" name="Line 20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F6C6EE8-74A5-4BD3-86A3-68A89475D3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2695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2" name="Line 20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E5C0E8D-5C30-40EB-8A7A-0DBCEEA87D9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01569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3" name="Line 20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7EA8321-AF00-4415-A55D-F243315BF5F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578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4" name="Line 20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937D8D8-9B81-4F01-B3F3-8B86241AF75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9136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5" name="Line 21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41E54C5-35FE-41D3-8117-C833B355F59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7357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6" name="Line 21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8539EAD-DE23-4A1B-A6D5-D8953C3324D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01074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7" name="Line 21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6F2A3CA-8696-4D6D-A5D8-F9B65C9E00A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08337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8" name="Line 21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8FEA614-FBD6-49A9-9486-EADBB478A62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37211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9" name="Line 21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A4A921D-70B4-4F6A-93DD-D0439F6C53C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1547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0" name="Line 22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FA504CE-6476-4FD3-A8F5-3F6480AA942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5105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1" name="Line 22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DA59F89-06ED-49E6-900A-60C1C32FC69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43167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2" name="Line 22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BBF20FF-B7B8-401E-A33E-1BA32F1718C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6884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3" name="Line 22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8B9001C-8A45-407C-80E5-F4F37A45DF5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5759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4" name="Line 22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322FC2D-5929-4C55-B957-8BF7B337501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4306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C5993FF-9DD0-4B5B-9EF2-72B49A61FE4B}"/>
                </a:ext>
              </a:extLst>
            </p:cNvPr>
            <p:cNvGrpSpPr/>
            <p:nvPr userDrawn="1"/>
          </p:nvGrpSpPr>
          <p:grpSpPr>
            <a:xfrm>
              <a:off x="-234000" y="206808"/>
              <a:ext cx="180000" cy="4730678"/>
              <a:chOff x="-222083" y="206808"/>
              <a:chExt cx="214526" cy="4730678"/>
            </a:xfrm>
          </p:grpSpPr>
          <p:sp>
            <p:nvSpPr>
              <p:cNvPr id="190" name="Line 23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166D943-6A4E-4822-AEF7-BAD1B90684A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926187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1" name="Line 23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76AAC0B-0739-46B6-A52B-A1C10D77D04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643979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2" name="Line 23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D54515C-411D-4CB1-8BB4-C1B425EFEEF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0680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93" name="Line 23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B43078E-84A8-467F-B91F-429020C0364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50366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4" name="Line 23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BE7DDB7-29A5-4738-A1C7-64E71D62C72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06649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5" name="Line 24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4F44648-20CF-4D32-BCA2-919A58072D3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78428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6" name="Line 24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FEF5576-1B49-4F07-B542-CB1A3D1466B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71325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7" name="Line 24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116A196-EDBD-41FA-8C43-3D1DBEB8CDD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43263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8" name="Line 25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6896784-EA61-44DF-883F-08F5AB3F555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29073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9" name="Line 25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30A18EC-9163-4D8B-AD15-7948C205D93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85356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0" name="Line 25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2C83335-D1B0-46C6-AF9E-E2C138AFB5B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57294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1" name="Line 25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6019064-06B4-4545-A34B-939256E845D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93748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2" name="Line 25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AC7BA22-B0DE-4A5F-9387-7481092C94C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50031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3" name="Line 26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BF2204D-1EB5-4C4F-9BA4-7A068A2EBF8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21969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4" name="Line 26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BC0911F-715D-408A-90EE-9624872CE58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07938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5" name="Line 26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1F8B2F7-D838-4EC1-A69E-29A0EF5C3CF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642214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6" name="Line 26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47C33AA-7500-491D-82FB-328FB33F902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36000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7" name="Line 26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50D94F0-ED89-40E9-B433-9B6F334C26A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72296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8" name="Line 27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626FF9D-C052-4640-B27B-B90C6502BB7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28579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9" name="Line 27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23C1A3C-28E1-4842-9F49-0EA816E05BC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00517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0" name="Line 27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34F1B3E-6CB9-40A5-8901-30F45C1C9FF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86327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1" name="Line 27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DFFC7D7-9AC4-4028-A917-790F0693665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2610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2" name="Line 27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1AD0DC7-4AFF-4DC6-B25A-7EA2303EE11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14548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04B1076-80AE-48E2-800C-8945D35F7AA0}"/>
                </a:ext>
              </a:extLst>
            </p:cNvPr>
            <p:cNvGrpSpPr/>
            <p:nvPr userDrawn="1"/>
          </p:nvGrpSpPr>
          <p:grpSpPr>
            <a:xfrm>
              <a:off x="9198000" y="206808"/>
              <a:ext cx="180000" cy="4730678"/>
              <a:chOff x="9149173" y="206808"/>
              <a:chExt cx="214526" cy="4730678"/>
            </a:xfrm>
          </p:grpSpPr>
          <p:sp>
            <p:nvSpPr>
              <p:cNvPr id="167" name="Line 23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186F44F-BBB5-46EA-B8D1-B12BCDC48E4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926187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8" name="Line 23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B75B0BE-B8B2-4400-8666-D6F15B9DF84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643979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9" name="Line 23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62BFA55-11D9-4237-A310-453D4691AE1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0680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0" name="Line 23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EFBEFD1-7677-4645-B9CA-07C5781B90A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50366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1" name="Line 23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B6CCD9D-614B-4CBE-BB3D-38B46AE3B6E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06649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2" name="Line 24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02D48DB-0679-4573-BA49-8F6AACA4AF1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78428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3" name="Line 24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9B4A51E-7018-433C-888A-EE78DD1BEC8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71325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4" name="Line 24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14143A3-EB2F-4D9E-A176-0AB9AC65D31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43263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5" name="Line 25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4131172-20F3-4357-A992-2667513E05B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29073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6" name="Line 25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58B5C77-AABE-481B-B4DB-5524AA24297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85356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7" name="Line 25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BDB44EB-875A-4E77-A465-02F50D4D0AC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57294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8" name="Line 25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8F115A1-984D-44ED-9FDD-41A1F2C4086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93748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9" name="Line 25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3B6E1AE-FCF9-4EEC-8866-EE2B0AAE1EF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50031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0" name="Line 26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B1E7B61-B938-42F4-BFBF-FC57260841B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21969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1" name="Line 26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B08B5D0-F775-4667-9475-9E639C435A8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07938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2" name="Line 26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4AFFFD1-20CE-4E83-8EBD-82035711A76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642214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3" name="Line 26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2738FA9-99B8-4734-87AC-C3207736183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36000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4" name="Line 26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EB84B7C-746D-409F-BB24-ED58A1AF049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72296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5" name="Line 27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BDBE5D3-524A-418A-956F-9272CA74D07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28579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6" name="Line 27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C3C6F97-5D22-4A4B-B72E-F8D819AC630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00517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7" name="Line 27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B71AD4B-39A6-4679-8DBE-F777DF9FEE9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86327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8" name="Line 27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0E0F6EF-5AE2-4648-A965-033026CAADE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2610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9" name="Line 27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B6C1AEB-C262-4FA0-8E90-F3365C44003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14548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sp>
          <p:nvSpPr>
            <p:cNvPr id="159" name="Line 256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BC4C8DE-1C00-4CFE-BC54-8B567416241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34000" y="514350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0" name="Line 147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120E80F-94D0-4912-B944-7FEDABF15DA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5201620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1" name="Line 146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675CEA0-9116-4306-A666-C3AD0756D4B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-238125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2" name="Line 234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FE0F8E6-06FC-4275-93C3-2BB515A47C6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34000" y="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63" name="Line 204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CD66097-C2CC-45AD-89BB-004EB4B7AB9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44000" y="-232319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4" name="Line 235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DC051E0-F53B-4563-979C-81E7686173B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98000" y="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5" name="Line 205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37DAEDC-7DB0-42E9-B3F5-D7F4FA1EE40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44000" y="5203555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6" name="Line 257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F2CA397-CE74-4A5B-86D3-746E1571F78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98000" y="514350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153" name="Rectangle 15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3100869-9143-4CCD-AE11-D2FB3EA4D6C4}"/>
              </a:ext>
            </a:extLst>
          </p:cNvPr>
          <p:cNvSpPr/>
          <p:nvPr userDrawn="1"/>
        </p:nvSpPr>
        <p:spPr>
          <a:xfrm>
            <a:off x="-4848225" y="-1133475"/>
            <a:ext cx="18840450" cy="7410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A775697-C350-49B1-830C-07782F1E9B26}"/>
              </a:ext>
            </a:extLst>
          </p:cNvPr>
          <p:cNvGrpSpPr/>
          <p:nvPr userDrawn="1"/>
        </p:nvGrpSpPr>
        <p:grpSpPr>
          <a:xfrm>
            <a:off x="0" y="0"/>
            <a:ext cx="9144000" cy="3724236"/>
            <a:chOff x="0" y="0"/>
            <a:chExt cx="9144000" cy="3724236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06FF2E0-7F49-42E6-8C1D-BB46AF45355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0" y="0"/>
              <a:ext cx="8251200" cy="3232800"/>
            </a:xfrm>
            <a:custGeom>
              <a:avLst/>
              <a:gdLst>
                <a:gd name="T0" fmla="*/ 0 w 1090"/>
                <a:gd name="T1" fmla="*/ 0 h 425"/>
                <a:gd name="T2" fmla="*/ 0 w 1090"/>
                <a:gd name="T3" fmla="*/ 425 h 425"/>
                <a:gd name="T4" fmla="*/ 789 w 1090"/>
                <a:gd name="T5" fmla="*/ 425 h 425"/>
                <a:gd name="T6" fmla="*/ 1090 w 1090"/>
                <a:gd name="T7" fmla="*/ 123 h 425"/>
                <a:gd name="T8" fmla="*/ 1090 w 1090"/>
                <a:gd name="T9" fmla="*/ 122 h 425"/>
                <a:gd name="T10" fmla="*/ 1065 w 1090"/>
                <a:gd name="T11" fmla="*/ 0 h 425"/>
                <a:gd name="T12" fmla="*/ 0 w 1090"/>
                <a:gd name="T13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0" h="425">
                  <a:moveTo>
                    <a:pt x="0" y="0"/>
                  </a:moveTo>
                  <a:cubicBezTo>
                    <a:pt x="0" y="425"/>
                    <a:pt x="0" y="425"/>
                    <a:pt x="0" y="425"/>
                  </a:cubicBezTo>
                  <a:cubicBezTo>
                    <a:pt x="789" y="425"/>
                    <a:pt x="789" y="425"/>
                    <a:pt x="789" y="425"/>
                  </a:cubicBezTo>
                  <a:cubicBezTo>
                    <a:pt x="789" y="425"/>
                    <a:pt x="1090" y="425"/>
                    <a:pt x="1090" y="123"/>
                  </a:cubicBezTo>
                  <a:cubicBezTo>
                    <a:pt x="1090" y="122"/>
                    <a:pt x="1090" y="122"/>
                    <a:pt x="1090" y="122"/>
                  </a:cubicBezTo>
                  <a:cubicBezTo>
                    <a:pt x="1090" y="122"/>
                    <a:pt x="1090" y="65"/>
                    <a:pt x="106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7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7E95478-27E9-4534-B0BB-F5EE694AC72F}"/>
                </a:ext>
              </a:extLst>
            </p:cNvPr>
            <p:cNvGrpSpPr/>
            <p:nvPr userDrawn="1"/>
          </p:nvGrpSpPr>
          <p:grpSpPr bwMode="gray">
            <a:xfrm>
              <a:off x="0" y="0"/>
              <a:ext cx="9144000" cy="3724236"/>
              <a:chOff x="0" y="0"/>
              <a:chExt cx="9144000" cy="3724236"/>
            </a:xfrm>
            <a:solidFill>
              <a:srgbClr val="0036A1"/>
            </a:solidFill>
          </p:grpSpPr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9B698AA-E9A9-429E-B23D-40017E654F63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5963961" y="0"/>
                <a:ext cx="3180039" cy="3231867"/>
              </a:xfrm>
              <a:custGeom>
                <a:avLst/>
                <a:gdLst>
                  <a:gd name="T0" fmla="*/ 276 w 420"/>
                  <a:gd name="T1" fmla="*/ 0 h 425"/>
                  <a:gd name="T2" fmla="*/ 301 w 420"/>
                  <a:gd name="T3" fmla="*/ 122 h 425"/>
                  <a:gd name="T4" fmla="*/ 301 w 420"/>
                  <a:gd name="T5" fmla="*/ 123 h 425"/>
                  <a:gd name="T6" fmla="*/ 0 w 420"/>
                  <a:gd name="T7" fmla="*/ 425 h 425"/>
                  <a:gd name="T8" fmla="*/ 420 w 420"/>
                  <a:gd name="T9" fmla="*/ 425 h 425"/>
                  <a:gd name="T10" fmla="*/ 420 w 420"/>
                  <a:gd name="T11" fmla="*/ 0 h 425"/>
                  <a:gd name="T12" fmla="*/ 276 w 420"/>
                  <a:gd name="T13" fmla="*/ 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0" h="425">
                    <a:moveTo>
                      <a:pt x="276" y="0"/>
                    </a:moveTo>
                    <a:cubicBezTo>
                      <a:pt x="301" y="65"/>
                      <a:pt x="301" y="122"/>
                      <a:pt x="301" y="122"/>
                    </a:cubicBezTo>
                    <a:cubicBezTo>
                      <a:pt x="301" y="123"/>
                      <a:pt x="301" y="123"/>
                      <a:pt x="301" y="123"/>
                    </a:cubicBezTo>
                    <a:cubicBezTo>
                      <a:pt x="301" y="419"/>
                      <a:pt x="11" y="424"/>
                      <a:pt x="0" y="425"/>
                    </a:cubicBezTo>
                    <a:cubicBezTo>
                      <a:pt x="420" y="425"/>
                      <a:pt x="420" y="425"/>
                      <a:pt x="420" y="425"/>
                    </a:cubicBezTo>
                    <a:cubicBezTo>
                      <a:pt x="420" y="0"/>
                      <a:pt x="420" y="0"/>
                      <a:pt x="420" y="0"/>
                    </a:cubicBezTo>
                    <a:lnTo>
                      <a:pt x="276" y="0"/>
                    </a:lnTo>
                    <a:close/>
                  </a:path>
                </a:pathLst>
              </a:custGeom>
              <a:solidFill>
                <a:srgbClr val="006D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BE349EE-CB6D-497B-A1D2-3EC0FC3FD441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0" y="3231867"/>
                <a:ext cx="1088395" cy="492369"/>
              </a:xfrm>
              <a:custGeom>
                <a:avLst/>
                <a:gdLst>
                  <a:gd name="T0" fmla="*/ 0 w 144"/>
                  <a:gd name="T1" fmla="*/ 0 h 65"/>
                  <a:gd name="T2" fmla="*/ 0 w 144"/>
                  <a:gd name="T3" fmla="*/ 65 h 65"/>
                  <a:gd name="T4" fmla="*/ 144 w 144"/>
                  <a:gd name="T5" fmla="*/ 0 h 65"/>
                  <a:gd name="T6" fmla="*/ 0 w 144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4" h="65">
                    <a:moveTo>
                      <a:pt x="0" y="0"/>
                    </a:moveTo>
                    <a:cubicBezTo>
                      <a:pt x="0" y="65"/>
                      <a:pt x="0" y="65"/>
                      <a:pt x="0" y="65"/>
                    </a:cubicBezTo>
                    <a:cubicBezTo>
                      <a:pt x="51" y="2"/>
                      <a:pt x="139" y="0"/>
                      <a:pt x="14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D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78" name="Title 7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B9B2838-9427-487E-99B1-4BCCB47319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375" y="315665"/>
            <a:ext cx="7027544" cy="830997"/>
          </a:xfrm>
        </p:spPr>
        <p:txBody>
          <a:bodyPr/>
          <a:lstStyle>
            <a:lvl1pPr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nl-NL" noProof="0" dirty="0"/>
              <a:t>Hoofdstuk titel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01329F6-19DB-4CC0-B39E-B204E33FD6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3384" y="1100529"/>
            <a:ext cx="7028617" cy="335413"/>
          </a:xfrm>
        </p:spPr>
        <p:txBody>
          <a:bodyPr wrap="square">
            <a:spAutoFit/>
          </a:bodyPr>
          <a:lstStyle>
            <a:lvl1pPr>
              <a:defRPr sz="20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nl-NL" noProof="0"/>
              <a:t>Ondertitel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F6BB691-9238-4490-874A-5B9799CCF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Titel van het document</a:t>
            </a:r>
            <a:endParaRPr lang="nl-NL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B764C62-BB80-422D-AB9E-31B19B5E8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EB3-02BC-4599-8A41-B768ADEB54D1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pic>
        <p:nvPicPr>
          <p:cNvPr id="297" name="Picture 29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C36A012-A2B5-476E-BE66-0C8FFBDC98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543" y="4323491"/>
            <a:ext cx="3180913" cy="82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13229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Hoofdstuk dia met afbeelding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roup 15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7E800E8-A3E2-49D1-B18D-ECFE2C6CA076}"/>
              </a:ext>
            </a:extLst>
          </p:cNvPr>
          <p:cNvGrpSpPr/>
          <p:nvPr userDrawn="1"/>
        </p:nvGrpSpPr>
        <p:grpSpPr>
          <a:xfrm>
            <a:off x="-234000" y="-238125"/>
            <a:ext cx="9612000" cy="5615874"/>
            <a:chOff x="-234000" y="-238125"/>
            <a:chExt cx="9612000" cy="5615874"/>
          </a:xfrm>
        </p:grpSpPr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EE29BD4-B025-48A5-BF73-515F6C5907E2}"/>
                </a:ext>
              </a:extLst>
            </p:cNvPr>
            <p:cNvGrpSpPr/>
            <p:nvPr userDrawn="1"/>
          </p:nvGrpSpPr>
          <p:grpSpPr>
            <a:xfrm>
              <a:off x="212211" y="5203555"/>
              <a:ext cx="8803480" cy="174194"/>
              <a:chOff x="212211" y="5148833"/>
              <a:chExt cx="8803480" cy="214526"/>
            </a:xfrm>
          </p:grpSpPr>
          <p:sp>
            <p:nvSpPr>
              <p:cNvPr id="257" name="Line 14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030D44B-36C8-451D-A54B-2A8C3362DDE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221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8" name="Line 14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11580E1-EF9E-432D-A9C7-79389588B9E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4779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9" name="Line 15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88503B5-088F-42DB-BDFC-80E4F1DCFFA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3000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0" name="Line 15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4266C04-D895-471E-81D0-C1992143274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36558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1" name="Line 15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2A8FB1C-06A6-42B7-9F9D-56ED524F60A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7031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2" name="Line 15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99DBDA0-59FF-44EC-B375-1F8D01A6289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0589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3" name="Line 15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E7CE5DC-F9EA-4A78-9591-D915A6EF955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78810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4" name="Line 16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8D19A9A-0E91-4CE2-8D65-C22EC43409E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2527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5" name="Line 16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70D242A-15E9-4D68-B9C4-42F7F12AFFE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9789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6" name="Line 16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2AE9EF2-1460-4A8E-B4FC-828A3065D0B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8664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7" name="Line 16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C75F7D8-0400-4C5B-9762-DE804C98FB5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6736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8" name="Line 16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04662E7-3F74-4C77-99B7-1DA2556E908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6231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9" name="Line 17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AADD8C1-E7AD-4605-8A95-67EF298F965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4452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0" name="Line 17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0227E01-0617-4150-9DF7-BBD240E7110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8010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1" name="Line 17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4F31B75-BA27-488E-BD71-30311013FC3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8642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2" name="Line 17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3B7D5FD-6A0F-43D6-87F3-6F418F07516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72200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3" name="Line 17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C4E56CB-B3F8-410F-B871-ACD7557BCBE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0262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4" name="Line 18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814F3AF-3DCC-40F1-92A4-B74F89548F4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3979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5" name="Line 18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198948F-0F8C-4A29-977C-9174B4F9E47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1242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6" name="Line 18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EB56464-A311-4557-9DE3-B8BD09F76DC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0116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7" name="Line 18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E1DBA8B-C9E5-4989-AB2E-F91CB9F45EB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126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8" name="Line 18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D922DB6-6746-4DC0-A5A6-5B4085EBE9E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07684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9" name="Line 19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2E6AF85-FF53-407B-A138-5FF1750AB2F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5905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0" name="Line 19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18D47B2-D66A-4557-A18C-C443C90B8CA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79622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1" name="Line 19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6223D3A-8076-4E6E-AA1F-4FD0E824B39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0095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2" name="Line 19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10D2D89-F3D8-4E68-A902-2559E14D6F8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3653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3" name="Line 19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E1E529A-8CB5-4A3E-87A4-4FD1F58626F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1715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4" name="Line 20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4B7A924-B039-4C47-B3EC-424571506E2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5432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5" name="Line 20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D31C2ED-DF1C-46BA-885F-6F52E9AA638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2695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6" name="Line 20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2638225-FE24-4319-86BC-B843116B25F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01569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7" name="Line 20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E64271E-BEBA-47BA-8ECD-6DBC8136D9A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578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8" name="Line 20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CDC3FE0-0F47-4592-9E2D-8246B0A9232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9136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9" name="Line 21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818E8E8-FBEC-40C8-9234-B5395860523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7357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0" name="Line 21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ABDE085-01B7-4CB4-A832-88D61AD4E96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01074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1" name="Line 21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63BEA38-911C-4207-A0DD-341AFDDC636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08337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2" name="Line 21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FDF9426-2498-4000-BA57-8F4528C8501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37211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3" name="Line 21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3FFA1F3-8B70-476C-804E-0731ADD27B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1547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4" name="Line 22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D90B6AA-A437-4B49-AE63-544EA6F8785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5105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5" name="Line 22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A61E73D-1456-4F21-91A0-6941C5DEEA0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43326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6" name="Line 22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F7907B4-0D84-4293-A7A2-4AE06B4AF08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6884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7" name="Line 22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FA90C58-2722-400D-BD9E-FC1C8BC1800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5759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8" name="Line 22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CD97C55-81A7-455B-B768-EDEED60A2D6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4306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859C4D5-4E96-4F9B-BC3C-E9EA532DE1A1}"/>
                </a:ext>
              </a:extLst>
            </p:cNvPr>
            <p:cNvGrpSpPr/>
            <p:nvPr userDrawn="1"/>
          </p:nvGrpSpPr>
          <p:grpSpPr>
            <a:xfrm>
              <a:off x="212211" y="-232319"/>
              <a:ext cx="8803480" cy="174194"/>
              <a:chOff x="212211" y="-217475"/>
              <a:chExt cx="8803480" cy="214526"/>
            </a:xfrm>
          </p:grpSpPr>
          <p:sp>
            <p:nvSpPr>
              <p:cNvPr id="215" name="Line 14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E77011A-5608-4A9E-8FDC-DCED28030F8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221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6" name="Line 14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08353AD-8854-4239-8EFE-2C5E8C3C114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4779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7" name="Line 15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4A928BB-87D0-4A34-ADC7-7980330A71F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3000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8" name="Line 15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5E471B1-735B-456B-9D17-2684FCBAC17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36558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9" name="Line 15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D002940-4AF1-4E67-BA4D-5F81E4E30C9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7031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0" name="Line 15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26FB9E3-112A-46B8-B134-644E047F30D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0589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1" name="Line 15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3D87118-D52D-4C37-AB5E-AEC13D53440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78810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2" name="Line 16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6AAE2B6-A4FB-4F81-9016-86C9ECB07CC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2527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3" name="Line 16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DA209D1-1F0D-4A80-B915-72733109E0D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9789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4" name="Line 16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C0BA829-808D-44B8-8675-D9ED6C6D4B7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8664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5" name="Line 16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120F20A-5A8E-46CB-9B3A-B410AB271C3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6736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6" name="Line 16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56D628A-CAB4-4A80-AC02-333A5522571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6231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7" name="Line 17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C9277D5-E731-48B3-879E-428CA616EAA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4452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8" name="Line 17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84B4307-FE1F-4CA1-832F-BC292C4B4A6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8010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9" name="Line 17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23B8D27-F2F5-4934-B268-8ED7A4FEB69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8483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0" name="Line 17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216571C-22D1-4E18-AFB5-C22A2D496A0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72200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1" name="Line 17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082E4BF-BB1E-4C3C-86EF-D38873DF2CA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0262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2" name="Line 18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6CEE99D-5459-425B-9391-270AA136422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3979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3" name="Line 18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9FD9584-E391-4F2E-8A2F-B4281C2E986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1242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4" name="Line 18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B9AF43F-5F3A-4212-9755-9626BBC9B56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0116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5" name="Line 18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093B1B6-E079-46A1-97C8-0931A402C81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126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6" name="Line 18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E085649-D976-4639-88E0-D1884CD36E3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07684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7" name="Line 19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217A9B6-3F44-4867-A000-7675235F672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5905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8" name="Line 19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05897A5-CE10-48F8-A925-DB799D09A16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79622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9" name="Line 19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4777275-DD9E-43E4-A5E4-F2E2B6E2202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0095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0" name="Line 19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565201D-1D95-4D46-A15F-1E23771663E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3653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1" name="Line 19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5CB1ADA-8C71-4D7D-B861-E88FD7266D0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1715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2" name="Line 20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3B41631-3162-428C-AB17-EE4550A868A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5432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3" name="Line 20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59E3E79-4371-43CF-8B0E-1705EB09EE3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2695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4" name="Line 20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1B35719-8830-47E7-A84E-27B87608142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01569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5" name="Line 20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E9FDB84-4C76-4891-AA64-B42F7476C74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578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6" name="Line 20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59EEE78-54B7-4780-890D-6790849A8AA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9136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7" name="Line 21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A77BF07-6AC2-4149-88C0-B15879D884D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7357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8" name="Line 21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63CE22C-B5F8-43A9-A8F8-726D7FA880A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01074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9" name="Line 21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B739D51-CFF5-489E-98DD-A09AD5F9072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08337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0" name="Line 21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FB80EDE-56A9-438D-9E4C-CD44D9E1B62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37211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1" name="Line 21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DCBBCF8-07E0-4BB8-9407-7F6DB6AA7C2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1547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2" name="Line 22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6035CC3-C1BC-48C8-B6B6-4E755140053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5105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3" name="Line 22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808CA1C-FFAC-4A85-95B5-92EEBDC3FAC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43167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4" name="Line 22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875A6D1-B0CF-4478-86F1-90AC1C60820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6884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5" name="Line 22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D34F65A-DD27-4A86-A81F-E08227EE866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5759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6" name="Line 22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073A529-358C-46ED-8014-D09CE8E0B93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4306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3BE6890-83B1-48E4-A405-E6202EA9F10E}"/>
                </a:ext>
              </a:extLst>
            </p:cNvPr>
            <p:cNvGrpSpPr/>
            <p:nvPr userDrawn="1"/>
          </p:nvGrpSpPr>
          <p:grpSpPr>
            <a:xfrm>
              <a:off x="-234000" y="206808"/>
              <a:ext cx="180000" cy="4730678"/>
              <a:chOff x="-222083" y="206808"/>
              <a:chExt cx="214526" cy="4730678"/>
            </a:xfrm>
          </p:grpSpPr>
          <p:sp>
            <p:nvSpPr>
              <p:cNvPr id="192" name="Line 23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DF4C8E1-65C0-41B0-B7B0-39EFFB50A8B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926187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3" name="Line 23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A0D2B07-F9B3-4AA3-BFE0-03C8CADF704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643979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4" name="Line 23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7FFBAB9-F8CA-43B6-A0A9-15615BCC6D9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0680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95" name="Line 23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AB8CEA3-FAD7-48DD-A7B6-C2897EA5C21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50366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6" name="Line 23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586D114-8CCD-4BB6-A21E-CFDC82ED680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06649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7" name="Line 24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AE1C06C-8FC4-45AC-A89F-9378112487F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78428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8" name="Line 24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5778FD5-468F-44F4-8520-156992FFA78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71325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9" name="Line 24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B5C4F6B-4523-429A-9113-1EDB46DF70F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43263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0" name="Line 25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8E34474-DCBD-48FB-8D5A-36202F25020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29073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1" name="Line 25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A976C72-70E6-4D01-997C-6EADE0E13E1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85356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2" name="Line 25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ED6BB9F-D44A-4549-B021-2CD8C2B8C90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57294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3" name="Line 25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ED593B8-CDF0-4594-A27F-D58967827FE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93748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4" name="Line 25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9A6361A-A148-4F81-9939-27C91BA1F74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50031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5" name="Line 26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62C5043-1C89-4950-8D84-8D4033E47F5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21969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6" name="Line 26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A5FDD7A-EEB9-461B-BE3C-B60CA21BA74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07938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7" name="Line 26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32120FE-6789-4EA8-BE36-232534F8EFB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642214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8" name="Line 26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8B3D2C1-6D21-4EA4-AB96-474340D6CA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36000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9" name="Line 26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8BE8675-9100-4D43-95CD-45F73019A7B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72296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0" name="Line 27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959E1E1-0D81-49C5-A479-000C84B97FE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28579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1" name="Line 27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B4094F6-4309-4DA4-9576-E1516DCB239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00517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2" name="Line 27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56B5519-80CA-4034-8332-0325031F247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86327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3" name="Line 27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6A1EF8F-5F4D-4C76-B391-0F538E06560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2610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4" name="Line 27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A245609-BA83-42B1-849D-B4A1A4CBD37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14548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F64B453-13BA-4AB9-A654-1CAE4D62A95C}"/>
                </a:ext>
              </a:extLst>
            </p:cNvPr>
            <p:cNvGrpSpPr/>
            <p:nvPr userDrawn="1"/>
          </p:nvGrpSpPr>
          <p:grpSpPr>
            <a:xfrm>
              <a:off x="9198000" y="206808"/>
              <a:ext cx="180000" cy="4730678"/>
              <a:chOff x="9149173" y="206808"/>
              <a:chExt cx="214526" cy="4730678"/>
            </a:xfrm>
          </p:grpSpPr>
          <p:sp>
            <p:nvSpPr>
              <p:cNvPr id="169" name="Line 23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583E1AC-F9D1-40E0-BC94-BD2837CB976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926187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0" name="Line 23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B4A71E9-B01F-4804-A12D-C16A5C0A4BA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643979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1" name="Line 23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A14801D-36AB-4C3F-AC91-9F944E2CEA8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0680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2" name="Line 23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778D834-44DE-4D50-96DC-E6ED20914DC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50366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3" name="Line 23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079E90C-06C9-4B6B-8A01-2FCA52A4E65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06649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4" name="Line 24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0C8D826-FCCB-4817-9BF0-F24ED0718C7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78428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5" name="Line 24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8434E0E-8851-4730-BFB1-42EB25B81BA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71325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6" name="Line 24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8957A04-0DC1-4505-8437-B61249D7BB1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43263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7" name="Line 25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4ECBEA7-C7BE-48C4-89CC-C7A9487FB9F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29073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8" name="Line 25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C046387-D980-46E5-98AD-C1C89088A10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85356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9" name="Line 25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56F055F-715E-4095-946F-AF686F6D6C2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57294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0" name="Line 25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968C237-C1E3-4C29-A48E-683EAC70420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93748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1" name="Line 25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775A352-318A-4B21-979E-8B97EAA50F5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50031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2" name="Line 26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BD4E823-80A1-407C-B376-FB2EFDD96D4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21969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3" name="Line 26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8961885-67BA-46D5-88CA-866BB6FF3B1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07938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4" name="Line 26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FC37BB4-3F5C-41B9-A5CA-6BE5D867966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642214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5" name="Line 26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9F13528-6D6E-4279-A936-D7E153B2697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36000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6" name="Line 26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49C0C5F-9A07-407D-B9DB-5EEF846B8AE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72296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7" name="Line 27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36BEF33-04D6-438B-96FB-3A253C079CD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28579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8" name="Line 27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C95D81B-B31B-427B-A43F-8D640328B0B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00517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9" name="Line 27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C05514F-3D7F-4172-B22F-309526812A4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86327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0" name="Line 27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F98F500-9F42-43D3-8E26-8CEA815B11C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2610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1" name="Line 27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0D6F6B2-BEDE-4755-9492-EB0BEBD7E5F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14548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sp>
          <p:nvSpPr>
            <p:cNvPr id="161" name="Line 256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87CA487-BDD5-40BA-B711-C712262647C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34000" y="514350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2" name="Line 147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EA0B945-3F20-44DA-B85D-7BED187BCAD8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5201620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3" name="Line 146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A923A52-8351-45F3-9849-BCA7758F783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-238125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4" name="Line 234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F26E7B3-B5BB-42AB-B16C-A50F2059FEF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34000" y="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65" name="Line 204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5356ADE-2AFB-43AD-A569-AA09358FAE6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44000" y="-232319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6" name="Line 235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F20099E-7BF3-4E3B-AC9B-DC53EF62550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98000" y="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7" name="Line 205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77E3E2D-C541-4073-935A-70B341840E3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44000" y="5203555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8" name="Line 257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BB9A472-B521-465A-AC72-3B4C4F90D1F1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98000" y="514350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155" name="Rectangle 15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2976A79-4836-4816-8509-0B5348199692}"/>
              </a:ext>
            </a:extLst>
          </p:cNvPr>
          <p:cNvSpPr/>
          <p:nvPr userDrawn="1"/>
        </p:nvSpPr>
        <p:spPr>
          <a:xfrm>
            <a:off x="-4848225" y="-1133475"/>
            <a:ext cx="18840450" cy="7410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D0847F7-966E-4D88-BC45-336DFFDBF15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55702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1483" name="think-cell Slide" r:id="rId5" imgW="6350000" imgH="6350000" progId="">
              <p:embed/>
            </p:oleObj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1962006-5F7E-4187-A1C3-96472EE5D87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40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8" name="Title 7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B9B2838-9427-487E-99B1-4BCCB473198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33375" y="2884407"/>
            <a:ext cx="7027544" cy="830997"/>
          </a:xfrm>
        </p:spPr>
        <p:txBody>
          <a:bodyPr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nl-NL" noProof="0" dirty="0"/>
              <a:t>Hoofdstuk titel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01329F6-19DB-4CC0-B39E-B204E33FD610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33384" y="3669271"/>
            <a:ext cx="7028617" cy="335413"/>
          </a:xfrm>
        </p:spPr>
        <p:txBody>
          <a:bodyPr wrap="square">
            <a:spAutoFit/>
          </a:bodyPr>
          <a:lstStyle>
            <a:lvl1pPr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noProof="0" dirty="0"/>
              <a:t>Ondertitel</a:t>
            </a:r>
          </a:p>
        </p:txBody>
      </p:sp>
      <p:sp>
        <p:nvSpPr>
          <p:cNvPr id="27" name="Freeform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2C563FD-2829-4F81-9314-86FA1CCBA8B2}"/>
              </a:ext>
            </a:extLst>
          </p:cNvPr>
          <p:cNvSpPr>
            <a:spLocks/>
          </p:cNvSpPr>
          <p:nvPr userDrawn="1"/>
        </p:nvSpPr>
        <p:spPr bwMode="gray">
          <a:xfrm flipH="1">
            <a:off x="-2862" y="-4695"/>
            <a:ext cx="3182901" cy="2587540"/>
          </a:xfrm>
          <a:custGeom>
            <a:avLst/>
            <a:gdLst>
              <a:gd name="T0" fmla="*/ 276 w 420"/>
              <a:gd name="T1" fmla="*/ 0 h 425"/>
              <a:gd name="T2" fmla="*/ 301 w 420"/>
              <a:gd name="T3" fmla="*/ 122 h 425"/>
              <a:gd name="T4" fmla="*/ 301 w 420"/>
              <a:gd name="T5" fmla="*/ 123 h 425"/>
              <a:gd name="T6" fmla="*/ 0 w 420"/>
              <a:gd name="T7" fmla="*/ 425 h 425"/>
              <a:gd name="T8" fmla="*/ 420 w 420"/>
              <a:gd name="T9" fmla="*/ 425 h 425"/>
              <a:gd name="T10" fmla="*/ 420 w 420"/>
              <a:gd name="T11" fmla="*/ 0 h 425"/>
              <a:gd name="T12" fmla="*/ 276 w 420"/>
              <a:gd name="T13" fmla="*/ 0 h 425"/>
              <a:gd name="connsiteX0" fmla="*/ 6571 w 10000"/>
              <a:gd name="connsiteY0" fmla="*/ 0 h 10000"/>
              <a:gd name="connsiteX1" fmla="*/ 7095 w 10000"/>
              <a:gd name="connsiteY1" fmla="*/ 2023 h 10000"/>
              <a:gd name="connsiteX2" fmla="*/ 7167 w 10000"/>
              <a:gd name="connsiteY2" fmla="*/ 2871 h 10000"/>
              <a:gd name="connsiteX3" fmla="*/ 7167 w 10000"/>
              <a:gd name="connsiteY3" fmla="*/ 2894 h 10000"/>
              <a:gd name="connsiteX4" fmla="*/ 0 w 10000"/>
              <a:gd name="connsiteY4" fmla="*/ 10000 h 10000"/>
              <a:gd name="connsiteX5" fmla="*/ 10000 w 10000"/>
              <a:gd name="connsiteY5" fmla="*/ 10000 h 10000"/>
              <a:gd name="connsiteX6" fmla="*/ 10000 w 10000"/>
              <a:gd name="connsiteY6" fmla="*/ 0 h 10000"/>
              <a:gd name="connsiteX7" fmla="*/ 6571 w 10000"/>
              <a:gd name="connsiteY7" fmla="*/ 0 h 10000"/>
              <a:gd name="connsiteX0" fmla="*/ 6571 w 10000"/>
              <a:gd name="connsiteY0" fmla="*/ 0 h 10000"/>
              <a:gd name="connsiteX1" fmla="*/ 7095 w 10000"/>
              <a:gd name="connsiteY1" fmla="*/ 2023 h 10000"/>
              <a:gd name="connsiteX2" fmla="*/ 7167 w 10000"/>
              <a:gd name="connsiteY2" fmla="*/ 2871 h 10000"/>
              <a:gd name="connsiteX3" fmla="*/ 7167 w 10000"/>
              <a:gd name="connsiteY3" fmla="*/ 2894 h 10000"/>
              <a:gd name="connsiteX4" fmla="*/ 0 w 10000"/>
              <a:gd name="connsiteY4" fmla="*/ 10000 h 10000"/>
              <a:gd name="connsiteX5" fmla="*/ 10000 w 10000"/>
              <a:gd name="connsiteY5" fmla="*/ 10000 h 10000"/>
              <a:gd name="connsiteX6" fmla="*/ 10000 w 10000"/>
              <a:gd name="connsiteY6" fmla="*/ 0 h 10000"/>
              <a:gd name="connsiteX7" fmla="*/ 6571 w 10000"/>
              <a:gd name="connsiteY7" fmla="*/ 0 h 10000"/>
              <a:gd name="connsiteX0" fmla="*/ 10000 w 10000"/>
              <a:gd name="connsiteY0" fmla="*/ 0 h 10000"/>
              <a:gd name="connsiteX1" fmla="*/ 7095 w 10000"/>
              <a:gd name="connsiteY1" fmla="*/ 2023 h 10000"/>
              <a:gd name="connsiteX2" fmla="*/ 7167 w 10000"/>
              <a:gd name="connsiteY2" fmla="*/ 2871 h 10000"/>
              <a:gd name="connsiteX3" fmla="*/ 7167 w 10000"/>
              <a:gd name="connsiteY3" fmla="*/ 2894 h 10000"/>
              <a:gd name="connsiteX4" fmla="*/ 0 w 10000"/>
              <a:gd name="connsiteY4" fmla="*/ 10000 h 10000"/>
              <a:gd name="connsiteX5" fmla="*/ 10000 w 10000"/>
              <a:gd name="connsiteY5" fmla="*/ 10000 h 10000"/>
              <a:gd name="connsiteX6" fmla="*/ 10000 w 10000"/>
              <a:gd name="connsiteY6" fmla="*/ 0 h 10000"/>
              <a:gd name="connsiteX0" fmla="*/ 9970 w 10000"/>
              <a:gd name="connsiteY0" fmla="*/ 60 h 8041"/>
              <a:gd name="connsiteX1" fmla="*/ 7095 w 10000"/>
              <a:gd name="connsiteY1" fmla="*/ 64 h 8041"/>
              <a:gd name="connsiteX2" fmla="*/ 7167 w 10000"/>
              <a:gd name="connsiteY2" fmla="*/ 912 h 8041"/>
              <a:gd name="connsiteX3" fmla="*/ 7167 w 10000"/>
              <a:gd name="connsiteY3" fmla="*/ 935 h 8041"/>
              <a:gd name="connsiteX4" fmla="*/ 0 w 10000"/>
              <a:gd name="connsiteY4" fmla="*/ 8041 h 8041"/>
              <a:gd name="connsiteX5" fmla="*/ 10000 w 10000"/>
              <a:gd name="connsiteY5" fmla="*/ 8041 h 8041"/>
              <a:gd name="connsiteX6" fmla="*/ 9970 w 10000"/>
              <a:gd name="connsiteY6" fmla="*/ 60 h 8041"/>
              <a:gd name="connsiteX0" fmla="*/ 9985 w 10000"/>
              <a:gd name="connsiteY0" fmla="*/ 57 h 10009"/>
              <a:gd name="connsiteX1" fmla="*/ 7095 w 10000"/>
              <a:gd name="connsiteY1" fmla="*/ 89 h 10009"/>
              <a:gd name="connsiteX2" fmla="*/ 7167 w 10000"/>
              <a:gd name="connsiteY2" fmla="*/ 1143 h 10009"/>
              <a:gd name="connsiteX3" fmla="*/ 7167 w 10000"/>
              <a:gd name="connsiteY3" fmla="*/ 1172 h 10009"/>
              <a:gd name="connsiteX4" fmla="*/ 0 w 10000"/>
              <a:gd name="connsiteY4" fmla="*/ 10009 h 10009"/>
              <a:gd name="connsiteX5" fmla="*/ 10000 w 10000"/>
              <a:gd name="connsiteY5" fmla="*/ 10009 h 10009"/>
              <a:gd name="connsiteX6" fmla="*/ 9985 w 10000"/>
              <a:gd name="connsiteY6" fmla="*/ 57 h 10009"/>
              <a:gd name="connsiteX0" fmla="*/ 10007 w 10009"/>
              <a:gd name="connsiteY0" fmla="*/ 57 h 10009"/>
              <a:gd name="connsiteX1" fmla="*/ 7095 w 10009"/>
              <a:gd name="connsiteY1" fmla="*/ 89 h 10009"/>
              <a:gd name="connsiteX2" fmla="*/ 7167 w 10009"/>
              <a:gd name="connsiteY2" fmla="*/ 1143 h 10009"/>
              <a:gd name="connsiteX3" fmla="*/ 7167 w 10009"/>
              <a:gd name="connsiteY3" fmla="*/ 1172 h 10009"/>
              <a:gd name="connsiteX4" fmla="*/ 0 w 10009"/>
              <a:gd name="connsiteY4" fmla="*/ 10009 h 10009"/>
              <a:gd name="connsiteX5" fmla="*/ 10000 w 10009"/>
              <a:gd name="connsiteY5" fmla="*/ 10009 h 10009"/>
              <a:gd name="connsiteX6" fmla="*/ 10007 w 10009"/>
              <a:gd name="connsiteY6" fmla="*/ 57 h 10009"/>
              <a:gd name="connsiteX0" fmla="*/ 9505 w 10000"/>
              <a:gd name="connsiteY0" fmla="*/ 380 h 9938"/>
              <a:gd name="connsiteX1" fmla="*/ 7095 w 10000"/>
              <a:gd name="connsiteY1" fmla="*/ 18 h 9938"/>
              <a:gd name="connsiteX2" fmla="*/ 7167 w 10000"/>
              <a:gd name="connsiteY2" fmla="*/ 1072 h 9938"/>
              <a:gd name="connsiteX3" fmla="*/ 7167 w 10000"/>
              <a:gd name="connsiteY3" fmla="*/ 1101 h 9938"/>
              <a:gd name="connsiteX4" fmla="*/ 0 w 10000"/>
              <a:gd name="connsiteY4" fmla="*/ 9938 h 9938"/>
              <a:gd name="connsiteX5" fmla="*/ 10000 w 10000"/>
              <a:gd name="connsiteY5" fmla="*/ 9938 h 9938"/>
              <a:gd name="connsiteX6" fmla="*/ 9505 w 10000"/>
              <a:gd name="connsiteY6" fmla="*/ 380 h 9938"/>
              <a:gd name="connsiteX0" fmla="*/ 10007 w 10009"/>
              <a:gd name="connsiteY0" fmla="*/ 63 h 10068"/>
              <a:gd name="connsiteX1" fmla="*/ 7095 w 10009"/>
              <a:gd name="connsiteY1" fmla="*/ 86 h 10068"/>
              <a:gd name="connsiteX2" fmla="*/ 7167 w 10009"/>
              <a:gd name="connsiteY2" fmla="*/ 1147 h 10068"/>
              <a:gd name="connsiteX3" fmla="*/ 7167 w 10009"/>
              <a:gd name="connsiteY3" fmla="*/ 1176 h 10068"/>
              <a:gd name="connsiteX4" fmla="*/ 0 w 10009"/>
              <a:gd name="connsiteY4" fmla="*/ 10068 h 10068"/>
              <a:gd name="connsiteX5" fmla="*/ 10000 w 10009"/>
              <a:gd name="connsiteY5" fmla="*/ 10068 h 10068"/>
              <a:gd name="connsiteX6" fmla="*/ 10007 w 10009"/>
              <a:gd name="connsiteY6" fmla="*/ 63 h 10068"/>
              <a:gd name="connsiteX0" fmla="*/ 10007 w 10009"/>
              <a:gd name="connsiteY0" fmla="*/ 187 h 10192"/>
              <a:gd name="connsiteX1" fmla="*/ 7095 w 10009"/>
              <a:gd name="connsiteY1" fmla="*/ 210 h 10192"/>
              <a:gd name="connsiteX2" fmla="*/ 7167 w 10009"/>
              <a:gd name="connsiteY2" fmla="*/ 1271 h 10192"/>
              <a:gd name="connsiteX3" fmla="*/ 7167 w 10009"/>
              <a:gd name="connsiteY3" fmla="*/ 1300 h 10192"/>
              <a:gd name="connsiteX4" fmla="*/ 0 w 10009"/>
              <a:gd name="connsiteY4" fmla="*/ 10192 h 10192"/>
              <a:gd name="connsiteX5" fmla="*/ 10000 w 10009"/>
              <a:gd name="connsiteY5" fmla="*/ 10192 h 10192"/>
              <a:gd name="connsiteX6" fmla="*/ 10007 w 10009"/>
              <a:gd name="connsiteY6" fmla="*/ 187 h 10192"/>
              <a:gd name="connsiteX0" fmla="*/ 10007 w 10009"/>
              <a:gd name="connsiteY0" fmla="*/ 64 h 10069"/>
              <a:gd name="connsiteX1" fmla="*/ 7095 w 10009"/>
              <a:gd name="connsiteY1" fmla="*/ 87 h 10069"/>
              <a:gd name="connsiteX2" fmla="*/ 7167 w 10009"/>
              <a:gd name="connsiteY2" fmla="*/ 1148 h 10069"/>
              <a:gd name="connsiteX3" fmla="*/ 7167 w 10009"/>
              <a:gd name="connsiteY3" fmla="*/ 1177 h 10069"/>
              <a:gd name="connsiteX4" fmla="*/ 0 w 10009"/>
              <a:gd name="connsiteY4" fmla="*/ 10069 h 10069"/>
              <a:gd name="connsiteX5" fmla="*/ 10000 w 10009"/>
              <a:gd name="connsiteY5" fmla="*/ 10069 h 10069"/>
              <a:gd name="connsiteX6" fmla="*/ 10007 w 10009"/>
              <a:gd name="connsiteY6" fmla="*/ 64 h 10069"/>
              <a:gd name="connsiteX0" fmla="*/ 10007 w 10009"/>
              <a:gd name="connsiteY0" fmla="*/ 0 h 10005"/>
              <a:gd name="connsiteX1" fmla="*/ 7095 w 10009"/>
              <a:gd name="connsiteY1" fmla="*/ 23 h 10005"/>
              <a:gd name="connsiteX2" fmla="*/ 7167 w 10009"/>
              <a:gd name="connsiteY2" fmla="*/ 1084 h 10005"/>
              <a:gd name="connsiteX3" fmla="*/ 7167 w 10009"/>
              <a:gd name="connsiteY3" fmla="*/ 1113 h 10005"/>
              <a:gd name="connsiteX4" fmla="*/ 0 w 10009"/>
              <a:gd name="connsiteY4" fmla="*/ 10005 h 10005"/>
              <a:gd name="connsiteX5" fmla="*/ 10000 w 10009"/>
              <a:gd name="connsiteY5" fmla="*/ 10005 h 10005"/>
              <a:gd name="connsiteX6" fmla="*/ 10007 w 10009"/>
              <a:gd name="connsiteY6" fmla="*/ 0 h 10005"/>
              <a:gd name="connsiteX0" fmla="*/ 10007 w 10009"/>
              <a:gd name="connsiteY0" fmla="*/ 14 h 10019"/>
              <a:gd name="connsiteX1" fmla="*/ 7073 w 10009"/>
              <a:gd name="connsiteY1" fmla="*/ 0 h 10019"/>
              <a:gd name="connsiteX2" fmla="*/ 7167 w 10009"/>
              <a:gd name="connsiteY2" fmla="*/ 1098 h 10019"/>
              <a:gd name="connsiteX3" fmla="*/ 7167 w 10009"/>
              <a:gd name="connsiteY3" fmla="*/ 1127 h 10019"/>
              <a:gd name="connsiteX4" fmla="*/ 0 w 10009"/>
              <a:gd name="connsiteY4" fmla="*/ 10019 h 10019"/>
              <a:gd name="connsiteX5" fmla="*/ 10000 w 10009"/>
              <a:gd name="connsiteY5" fmla="*/ 10019 h 10019"/>
              <a:gd name="connsiteX6" fmla="*/ 10007 w 10009"/>
              <a:gd name="connsiteY6" fmla="*/ 14 h 1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9" h="10019">
                <a:moveTo>
                  <a:pt x="10007" y="14"/>
                </a:moveTo>
                <a:cubicBezTo>
                  <a:pt x="10000" y="15"/>
                  <a:pt x="7097" y="13"/>
                  <a:pt x="7073" y="0"/>
                </a:cubicBezTo>
                <a:cubicBezTo>
                  <a:pt x="7049" y="-13"/>
                  <a:pt x="7151" y="910"/>
                  <a:pt x="7167" y="1098"/>
                </a:cubicBezTo>
                <a:cubicBezTo>
                  <a:pt x="7183" y="1286"/>
                  <a:pt x="7167" y="1127"/>
                  <a:pt x="7167" y="1127"/>
                </a:cubicBezTo>
                <a:cubicBezTo>
                  <a:pt x="7167" y="9843"/>
                  <a:pt x="262" y="9989"/>
                  <a:pt x="0" y="10019"/>
                </a:cubicBezTo>
                <a:lnTo>
                  <a:pt x="10000" y="10019"/>
                </a:lnTo>
                <a:cubicBezTo>
                  <a:pt x="9990" y="6690"/>
                  <a:pt x="10017" y="3343"/>
                  <a:pt x="10007" y="14"/>
                </a:cubicBezTo>
                <a:close/>
              </a:path>
            </a:pathLst>
          </a:custGeom>
          <a:solidFill>
            <a:srgbClr val="1971D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6378DE"/>
              </a:solidFill>
            </a:endParaRPr>
          </a:p>
        </p:txBody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E3568C3-DA51-4D34-8472-64D2670C0889}"/>
              </a:ext>
            </a:extLst>
          </p:cNvPr>
          <p:cNvSpPr>
            <a:spLocks/>
          </p:cNvSpPr>
          <p:nvPr userDrawn="1"/>
        </p:nvSpPr>
        <p:spPr bwMode="gray">
          <a:xfrm flipH="1">
            <a:off x="8055605" y="2582844"/>
            <a:ext cx="1088395" cy="492369"/>
          </a:xfrm>
          <a:custGeom>
            <a:avLst/>
            <a:gdLst>
              <a:gd name="T0" fmla="*/ 0 w 144"/>
              <a:gd name="T1" fmla="*/ 0 h 65"/>
              <a:gd name="T2" fmla="*/ 0 w 144"/>
              <a:gd name="T3" fmla="*/ 65 h 65"/>
              <a:gd name="T4" fmla="*/ 144 w 144"/>
              <a:gd name="T5" fmla="*/ 0 h 65"/>
              <a:gd name="T6" fmla="*/ 0 w 144"/>
              <a:gd name="T7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4" h="65">
                <a:moveTo>
                  <a:pt x="0" y="0"/>
                </a:moveTo>
                <a:cubicBezTo>
                  <a:pt x="0" y="65"/>
                  <a:pt x="0" y="65"/>
                  <a:pt x="0" y="65"/>
                </a:cubicBezTo>
                <a:cubicBezTo>
                  <a:pt x="51" y="2"/>
                  <a:pt x="139" y="0"/>
                  <a:pt x="144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1971D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6378DE"/>
              </a:solidFill>
            </a:endParaRP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E6ACDA5-EB3C-4E42-A1DE-737DA32CC34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1010" y="0"/>
            <a:ext cx="8242990" cy="2582863"/>
          </a:xfrm>
          <a:custGeom>
            <a:avLst/>
            <a:gdLst>
              <a:gd name="connsiteX0" fmla="*/ 27371 w 8242990"/>
              <a:gd name="connsiteY0" fmla="*/ 0 h 2582863"/>
              <a:gd name="connsiteX1" fmla="*/ 8242990 w 8242990"/>
              <a:gd name="connsiteY1" fmla="*/ 0 h 2582863"/>
              <a:gd name="connsiteX2" fmla="*/ 8242990 w 8242990"/>
              <a:gd name="connsiteY2" fmla="*/ 2582863 h 2582863"/>
              <a:gd name="connsiteX3" fmla="*/ 2033452 w 8242990"/>
              <a:gd name="connsiteY3" fmla="*/ 2582863 h 2582863"/>
              <a:gd name="connsiteX4" fmla="*/ 1887794 w 8242990"/>
              <a:gd name="connsiteY4" fmla="*/ 2559910 h 2582863"/>
              <a:gd name="connsiteX5" fmla="*/ 0 w 8242990"/>
              <a:gd name="connsiteY5" fmla="*/ 308890 h 2582863"/>
              <a:gd name="connsiteX6" fmla="*/ 0 w 8242990"/>
              <a:gd name="connsiteY6" fmla="*/ 301286 h 2582863"/>
              <a:gd name="connsiteX7" fmla="*/ 23661 w 8242990"/>
              <a:gd name="connsiteY7" fmla="*/ 22775 h 258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42990" h="2582863">
                <a:moveTo>
                  <a:pt x="27371" y="0"/>
                </a:moveTo>
                <a:lnTo>
                  <a:pt x="8242990" y="0"/>
                </a:lnTo>
                <a:lnTo>
                  <a:pt x="8242990" y="2582863"/>
                </a:lnTo>
                <a:lnTo>
                  <a:pt x="2033452" y="2582863"/>
                </a:lnTo>
                <a:lnTo>
                  <a:pt x="1887794" y="2559910"/>
                </a:lnTo>
                <a:cubicBezTo>
                  <a:pt x="1235105" y="2440497"/>
                  <a:pt x="0" y="1997066"/>
                  <a:pt x="0" y="308890"/>
                </a:cubicBezTo>
                <a:cubicBezTo>
                  <a:pt x="0" y="308890"/>
                  <a:pt x="0" y="308890"/>
                  <a:pt x="0" y="301286"/>
                </a:cubicBezTo>
                <a:cubicBezTo>
                  <a:pt x="0" y="301286"/>
                  <a:pt x="0" y="192923"/>
                  <a:pt x="23661" y="22775"/>
                </a:cubicBezTo>
                <a:close/>
              </a:path>
            </a:pathLst>
          </a:custGeom>
          <a:solidFill>
            <a:srgbClr val="F7F4F4"/>
          </a:solidFill>
        </p:spPr>
        <p:txBody>
          <a:bodyPr wrap="square" lIns="0" anchor="ctr" anchorCtr="0">
            <a:noAutofit/>
          </a:bodyPr>
          <a:lstStyle>
            <a:lvl1pPr algn="ctr"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87B0ED5-F0F9-4B0C-8382-054BE92320A7}"/>
              </a:ext>
            </a:extLst>
          </p:cNvPr>
          <p:cNvSpPr txBox="1">
            <a:spLocks/>
          </p:cNvSpPr>
          <p:nvPr userDrawn="1"/>
        </p:nvSpPr>
        <p:spPr>
          <a:xfrm>
            <a:off x="9500055" y="0"/>
            <a:ext cx="2685600" cy="84414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Nuon Matthew Light" panose="02000506040000020004" pitchFamily="50" charset="0"/>
              <a:buNone/>
              <a:defRPr sz="24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uon Matthew Light" panose="02000506040000020004" pitchFamily="50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3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4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7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nl-NL" sz="1100" b="1" dirty="0">
                <a:solidFill>
                  <a:schemeClr val="tx1"/>
                </a:solidFill>
              </a:rPr>
              <a:t>Afbeelding plaatsen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nl-NL" sz="1100" dirty="0">
                <a:solidFill>
                  <a:schemeClr val="tx1"/>
                </a:solidFill>
              </a:rPr>
              <a:t>Klik op het icoon in de placeholder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nl-NL" sz="1100" dirty="0">
                <a:solidFill>
                  <a:schemeClr val="tx1"/>
                </a:solidFill>
              </a:rPr>
              <a:t>Selecteer een afbeelding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nl-NL" sz="1100" dirty="0">
                <a:solidFill>
                  <a:schemeClr val="tx1"/>
                </a:solidFill>
              </a:rPr>
              <a:t>Klik </a:t>
            </a:r>
            <a:r>
              <a:rPr lang="nl-NL" sz="1100" b="0" dirty="0">
                <a:solidFill>
                  <a:schemeClr val="tx1"/>
                </a:solidFill>
              </a:rPr>
              <a:t>op ‘Invoegen’; de </a:t>
            </a:r>
            <a:r>
              <a:rPr lang="nl-NL" sz="1100" dirty="0">
                <a:solidFill>
                  <a:schemeClr val="tx1"/>
                </a:solidFill>
              </a:rPr>
              <a:t>afbeelding wordt geplaatst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314567C-D723-479A-8B6B-A56C0D95CFA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nl-NL" noProof="0"/>
              <a:t>Titel van het document</a:t>
            </a:r>
            <a:endParaRPr lang="nl-NL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0747818-895A-4B49-B986-B73FF1FBA45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3713EB3-02BC-4599-8A41-B768ADEB54D1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pic>
        <p:nvPicPr>
          <p:cNvPr id="299" name="Picture 29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FDF3D32-3A1C-4D54-B41E-FA3ED363A12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543" y="4323491"/>
            <a:ext cx="3180913" cy="82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87956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Hoofdstuk dia met afbeelding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roup 15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414E3D3-6566-487B-85D3-C9E15C92AE92}"/>
              </a:ext>
            </a:extLst>
          </p:cNvPr>
          <p:cNvGrpSpPr/>
          <p:nvPr userDrawn="1"/>
        </p:nvGrpSpPr>
        <p:grpSpPr>
          <a:xfrm>
            <a:off x="-234000" y="-238125"/>
            <a:ext cx="9612000" cy="5615874"/>
            <a:chOff x="-234000" y="-238125"/>
            <a:chExt cx="9612000" cy="5615874"/>
          </a:xfrm>
        </p:grpSpPr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DB59087-B4D6-49DB-B413-06FD9325A47C}"/>
                </a:ext>
              </a:extLst>
            </p:cNvPr>
            <p:cNvGrpSpPr/>
            <p:nvPr userDrawn="1"/>
          </p:nvGrpSpPr>
          <p:grpSpPr>
            <a:xfrm>
              <a:off x="212211" y="5203555"/>
              <a:ext cx="8803480" cy="174194"/>
              <a:chOff x="212211" y="5148833"/>
              <a:chExt cx="8803480" cy="214526"/>
            </a:xfrm>
          </p:grpSpPr>
          <p:sp>
            <p:nvSpPr>
              <p:cNvPr id="257" name="Line 14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4ED8F52-9588-4329-B165-F4869392F1B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221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8" name="Line 14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C138FD0-2ADB-4B87-BFA9-47F5C9B3371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4779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9" name="Line 15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EED985A-F0C3-45C9-87BC-845AC66E0F0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3000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0" name="Line 15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E2816E1-E4CE-4ECC-B62F-C1E2947AEA3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36558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1" name="Line 15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1D3B09E-5E08-4D11-B9B9-245FB71FADD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7031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2" name="Line 15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C182DE9-16A9-43C0-9501-2A074074107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0589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3" name="Line 15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845B24D-6E4D-4B9C-858C-97DB5FD07FF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78810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4" name="Line 16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3AF4A49-A196-4B79-85C1-EB5495C7BC0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2527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5" name="Line 16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370FE3F-91D6-41B1-BF36-6E79E91D411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9789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6" name="Line 16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799033B-784B-4D66-AFC0-1A25BA2E6F0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8664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7" name="Line 16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6930B26-A99D-4704-BB9C-FDA0155A535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6736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8" name="Line 16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9486778-5E57-4536-B967-B3969B6FC79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6231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9" name="Line 17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F525752-2818-40B2-899B-4583DABF7A3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4452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0" name="Line 17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DA0288C-F42B-45AD-942D-FB79999C055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8010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1" name="Line 17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41BCE71-5CC1-4276-9694-6FB29F4F918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8642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2" name="Line 17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B5F7A75-8A2D-4554-876F-360C9F79CAB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72200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3" name="Line 17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A2076A7-4083-4213-A062-7A8741C785C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0262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4" name="Line 18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3753BBD-FE6B-40AE-B40B-B75A171E6D3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3979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5" name="Line 18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CCF373F-3A5E-476E-811E-A422EF8E1B0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1242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6" name="Line 18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2747283-ACCA-4BB7-ABD7-EB6124ECDA9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0116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7" name="Line 18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BD4239D-480F-43F1-A749-B37354D7CFA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126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8" name="Line 18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152B1F4-6CC3-466C-8E0E-D1FC04760AA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07684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9" name="Line 19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BF5FB36-3378-4556-A6C2-F2CE1A40D6F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5905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0" name="Line 19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60A7C6B-58A3-4AE1-B1F0-B3FFF4D7130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79622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1" name="Line 19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484D72B-9F4B-4BEE-B4DE-E22AFE61BF7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0095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2" name="Line 19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186E3B7-B73A-4AD1-8D79-235C3831892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3653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3" name="Line 19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0E90287-EE23-48E3-B470-90F3C6D7382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1715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4" name="Line 20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A5062F5-2CF9-4084-B1DF-50AD84A965E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5432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5" name="Line 20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E52CD96-5515-4AD5-AD56-89D675A790B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2695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6" name="Line 20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89BE09A-8F05-4067-90BF-4E1C1DC2038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01569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7" name="Line 20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9354257-238F-41FB-97E1-206B5B8063D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578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8" name="Line 20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0EFD6AC-F48B-441F-8D7D-466E1466C0C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9136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9" name="Line 21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06704FE-BB71-4093-8D97-B2B62BE9509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7357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0" name="Line 21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8BBE1AE-104D-4511-92D3-B99EDBC160D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01074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1" name="Line 21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D84403A-8E05-4775-AA9E-56D97DF364D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08337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2" name="Line 21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C3B86C2-9610-43BE-85C2-E1AB35FAA7B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37211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3" name="Line 21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A3685E5-F855-46EA-A493-9B6DA332382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1547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4" name="Line 22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CCBE970-0F82-4BAC-91D4-3B6AB61B643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5105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5" name="Line 22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E5C5625-4ABE-4386-B712-6F0DA6B7C4A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43326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6" name="Line 22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59E065C-2E85-4ADE-80BD-2B8ED0D35FA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6884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7" name="Line 22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A4EA0A2-25D1-4F5C-BF67-02814B75FBD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5759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8" name="Line 22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D659E33-6FE1-4A20-854C-630AEDE94E5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4306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528E3A6-71B9-4EDD-8400-FE00C57A9F2A}"/>
                </a:ext>
              </a:extLst>
            </p:cNvPr>
            <p:cNvGrpSpPr/>
            <p:nvPr userDrawn="1"/>
          </p:nvGrpSpPr>
          <p:grpSpPr>
            <a:xfrm>
              <a:off x="212211" y="-232319"/>
              <a:ext cx="8803480" cy="174194"/>
              <a:chOff x="212211" y="-217475"/>
              <a:chExt cx="8803480" cy="214526"/>
            </a:xfrm>
          </p:grpSpPr>
          <p:sp>
            <p:nvSpPr>
              <p:cNvPr id="215" name="Line 14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1C6444B-401C-4DEE-AB19-5F09417091D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221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6" name="Line 14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DFEEDC3-DF45-4ED7-91A2-B19DA2BCFA6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4779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7" name="Line 15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888EBDD-63ED-40D8-BED3-D2C1AC8B49E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3000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8" name="Line 15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129EC8A-5A87-4823-B494-8097474204E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36558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9" name="Line 15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D49753E-5C2C-46A4-B112-DB0C8EC499C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7031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0" name="Line 15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A158540-28C4-4E03-891B-796660E83CF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0589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1" name="Line 15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5FE4ABB-E473-43E4-9BE9-A4237CDB1E2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78810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2" name="Line 16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A4C3B76-AFCD-487F-8DF7-039CA4EE273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2527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3" name="Line 16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4CDD7C2-7896-4C99-AA8D-C4EFCB339D6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9789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4" name="Line 16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CA6715A-EE7A-4633-B3CA-8DD26ABF7A0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8664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5" name="Line 16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BE24101-821F-4130-94BC-4D4E8DA8745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6736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6" name="Line 16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46D7EEE-E42B-43D3-BBE1-FD4E1C66B76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6231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7" name="Line 17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1D47516-7AC2-45F8-B648-45FC73D006E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4452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8" name="Line 17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79B2FAA-8DCD-458B-BA1F-7CE69D1EAB4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8010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9" name="Line 17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092C72D-1AB3-4261-B5EE-B2F4FCA020D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8483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0" name="Line 17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7E48A22-8F91-46B4-8CC0-ABA3943CB6A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72200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1" name="Line 17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326445D-3884-4321-A82B-B44A8A734D6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0262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2" name="Line 18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2415126-9540-4249-B661-72E26E889C1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3979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3" name="Line 18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FB9DA18-C69C-4A1A-9396-7EA20747B5F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1242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4" name="Line 18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74E9939-EC77-4674-9383-7840D20935B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0116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5" name="Line 18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FA16474-DB5D-4859-8CE4-6BCD8EB1CAB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126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6" name="Line 18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5C4FB2E-FF54-4AD7-8350-6F2B8B5DD64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07684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7" name="Line 19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F8ED026-C1A6-46F2-9E36-354ED278C67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5905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8" name="Line 19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F70B03A-4E11-4112-A0D7-B9C77306412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79622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9" name="Line 19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40C540F-9A30-4DF6-89C3-DC4665CB6F9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0095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0" name="Line 19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558F826-BD65-48F4-8557-62DF40AF70A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3653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1" name="Line 19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84054E7-28A5-4C3C-8652-2BDD0B02505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1715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2" name="Line 20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8889FB3-7AEE-4A54-B284-65E0C84C7B7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5432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3" name="Line 20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871B330-C24C-4BC0-A77C-697A98A2189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2695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4" name="Line 20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8912764-53DC-4B70-B9C9-03EE1266DC9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01569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5" name="Line 20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03D9FC4-1EAC-4D68-8ACD-539D28A8DB6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578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6" name="Line 20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EC9E139-8067-4616-86F0-FF5CA801E60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9136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7" name="Line 21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CB89EC9-8ED3-4740-B63B-141A65CC0F0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7357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8" name="Line 21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F234FF9-4351-44C2-87A2-3ED9B0E30C2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01074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9" name="Line 21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E9D66A2-8755-4230-AFC2-AE72D87444C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08337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0" name="Line 21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EE131B9-5C62-4F5F-84C0-1CA6B44A863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37211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1" name="Line 21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771EF4E-BF9C-4B59-A271-7F19C523FC7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1547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2" name="Line 22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C98CA58-872B-49AF-B771-DCD3B328EC5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5105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3" name="Line 22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4DA76EA-2242-4B93-9911-6044D84C34C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43167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4" name="Line 22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941BE49-C781-47A0-98EE-D1910D24E5B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6884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5" name="Line 22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0F1222C-A0C7-4A0B-986C-93442956072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5759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6" name="Line 22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6AA6CD1-2BA6-4CE7-BB2E-C1C0FF17A4F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4306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CCD65EE-1449-4D3C-B4C9-1CCACB12A015}"/>
                </a:ext>
              </a:extLst>
            </p:cNvPr>
            <p:cNvGrpSpPr/>
            <p:nvPr userDrawn="1"/>
          </p:nvGrpSpPr>
          <p:grpSpPr>
            <a:xfrm>
              <a:off x="-234000" y="206808"/>
              <a:ext cx="180000" cy="4730678"/>
              <a:chOff x="-222083" y="206808"/>
              <a:chExt cx="214526" cy="4730678"/>
            </a:xfrm>
          </p:grpSpPr>
          <p:sp>
            <p:nvSpPr>
              <p:cNvPr id="192" name="Line 23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7FC9CCE-3434-4CD2-9B14-27B481E709A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926187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3" name="Line 23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FBC2EBF-D1ED-4E71-BAF3-FDC80018247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643979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4" name="Line 23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5D2F238-6BC3-49F0-9C21-9FBA61B7770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0680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95" name="Line 23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43CD532-20C5-41C4-830D-031414EF24B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50366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6" name="Line 23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25D28F0-72E0-4E6A-A68B-B450EEC442E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06649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7" name="Line 24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428F1D8-8120-4082-8010-DE5AE6671CA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78428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8" name="Line 24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40B4B6A-86D8-42F0-949B-18F5BFC7D05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71325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9" name="Line 24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E94CFC6-7EF4-43CD-B296-25396B6BE2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43263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0" name="Line 25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EDB8D33-21E5-4FD0-8473-56F46B31D9F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29073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1" name="Line 25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9C36571-E191-4E84-9098-A956563E1D2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85356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2" name="Line 25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AA67FFF-C12E-4751-97BC-D34E6A82C2C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57294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3" name="Line 25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70AD9ED-9D8E-4BEF-B860-427C70147C6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93748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4" name="Line 25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6FDC682-2B1C-4D0A-A1A0-76C81C7619F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50031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5" name="Line 26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A9D55E0-382D-4818-AE98-DB0D779D83A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21969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6" name="Line 26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67D6CE0-9A69-4450-9338-5FCC41603D8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07938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7" name="Line 26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8BEB5EB-9E6E-4F15-B5F6-E2D27F0640B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642214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8" name="Line 26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19C7801-75DE-4355-9895-B648D5C2F20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36000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9" name="Line 26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B742603-4A18-4D19-9209-F3E35E4DB98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72296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0" name="Line 27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06CB652-2283-4499-859F-031B606C8B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28579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1" name="Line 27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C35351C-52F6-4BDD-8DAE-644E78BF9FA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00517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2" name="Line 27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96A2991-E5EE-4749-B013-54D9B594F8C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86327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3" name="Line 27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2F405DF-03D2-46E6-A8D0-254F1AB778F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2610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4" name="Line 27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8E8E018-C4EA-4B15-96A2-5B705706641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14548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26EE7FD-C566-426B-91B2-8D8E00E6664D}"/>
                </a:ext>
              </a:extLst>
            </p:cNvPr>
            <p:cNvGrpSpPr/>
            <p:nvPr userDrawn="1"/>
          </p:nvGrpSpPr>
          <p:grpSpPr>
            <a:xfrm>
              <a:off x="9198000" y="206808"/>
              <a:ext cx="180000" cy="4730678"/>
              <a:chOff x="9149173" y="206808"/>
              <a:chExt cx="214526" cy="4730678"/>
            </a:xfrm>
          </p:grpSpPr>
          <p:sp>
            <p:nvSpPr>
              <p:cNvPr id="169" name="Line 23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63E59F9-E0F2-4FDA-A109-05246106518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926187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0" name="Line 23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35742FD-32B5-47D9-AB7F-4DEBD75FAFC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643979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1" name="Line 23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DD930CB-9834-478B-A24A-FE69C8B01D7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0680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2" name="Line 23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DBFACCA-625F-41D9-9860-0C64433C5EC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50366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3" name="Line 23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893EAE1-E479-428A-8170-E94EFD10BE7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06649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4" name="Line 24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010ADED-9257-4D56-B886-E127A8074A0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78428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5" name="Line 24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FC5ADA8-19B8-4674-9F09-DF35A2A3647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71325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6" name="Line 24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8439467-94DA-40C8-8C8A-5AC976E221C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43263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7" name="Line 25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0B54B20-E16F-4EE1-8DC7-74FDDDCD6FF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29073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8" name="Line 25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53E5273-F3F3-4594-A0F2-FEAE9C86DD7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85356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9" name="Line 25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239B7D8-83C1-43F5-BD1A-D8EC0102B08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57294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0" name="Line 25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48E9D29-DED5-4222-A343-D98622BEF1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93748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1" name="Line 25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BC093D0-F638-4EBD-9EA5-7771BBF65D2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50031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2" name="Line 26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184A474-1C23-4E7D-A0F7-CA2CB98DF80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21969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3" name="Line 26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205142D-C334-4D2D-B668-177BAABB902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07938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4" name="Line 26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DB00BC6-0F17-4C96-A6C7-A2B73E48440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642214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5" name="Line 26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72DB274-F8DC-4AD7-AA10-4754CAD8638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36000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6" name="Line 26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978D8CC-0B2B-48FA-AD79-79712E17C31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72296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7" name="Line 27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ECB0485-7B56-44D8-8FB3-64E78BBA803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28579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8" name="Line 27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E89A01A-685E-495B-AEE4-2698DBC27B4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00517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9" name="Line 27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B7BC2D8-5A68-470B-B05E-92ADE0FF8F2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86327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0" name="Line 27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2A19953-0D7E-4765-B0F2-943A22E3CC9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2610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1" name="Line 27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6FAED30-CA1A-41E5-914A-428886C58BF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14548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sp>
          <p:nvSpPr>
            <p:cNvPr id="161" name="Line 256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FAFDB27-FE9E-4727-9B61-9966E6316361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34000" y="514350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2" name="Line 147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D8E7074-9256-4F96-9AD1-D8B0440E2760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5201620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3" name="Line 146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EF60D82-2BFB-4423-B9C7-2D5ADF0CE7E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-238125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4" name="Line 234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51E7E1F-6962-463C-9CD5-8D266849802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34000" y="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65" name="Line 204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97DC20B-3764-4E4D-A77C-34B962B68B0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44000" y="-232319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6" name="Line 235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FC31F52-CCDC-473A-931C-5F5BAD40D23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98000" y="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7" name="Line 205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FA28A67-74F8-47CF-9F8C-8072DCCFC558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44000" y="5203555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8" name="Line 257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75D66BA-CC23-46D4-A129-47B25DB224C4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98000" y="514350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155" name="Rectangle 15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367F321-9944-4480-878B-15325789CDD0}"/>
              </a:ext>
            </a:extLst>
          </p:cNvPr>
          <p:cNvSpPr/>
          <p:nvPr userDrawn="1"/>
        </p:nvSpPr>
        <p:spPr>
          <a:xfrm>
            <a:off x="-4848225" y="-1133475"/>
            <a:ext cx="18840450" cy="7410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D0847F7-966E-4D88-BC45-336DFFDBF15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24732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2507" name="think-cell Slide" r:id="rId5" imgW="6350000" imgH="6350000" progId="">
              <p:embed/>
            </p:oleObj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1962006-5F7E-4187-A1C3-96472EE5D87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40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8" name="Title 7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B9B2838-9427-487E-99B1-4BCCB473198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33375" y="2884407"/>
            <a:ext cx="7027544" cy="830997"/>
          </a:xfrm>
        </p:spPr>
        <p:txBody>
          <a:bodyPr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nl-NL" noProof="0" dirty="0"/>
              <a:t>Hoofdstuk titel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01329F6-19DB-4CC0-B39E-B204E33FD610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33384" y="3669271"/>
            <a:ext cx="7028617" cy="335413"/>
          </a:xfrm>
        </p:spPr>
        <p:txBody>
          <a:bodyPr wrap="square">
            <a:spAutoFit/>
          </a:bodyPr>
          <a:lstStyle>
            <a:lvl1pPr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noProof="0"/>
              <a:t>Ondertitel</a:t>
            </a:r>
          </a:p>
        </p:txBody>
      </p:sp>
      <p:sp>
        <p:nvSpPr>
          <p:cNvPr id="27" name="Freeform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2C563FD-2829-4F81-9314-86FA1CCBA8B2}"/>
              </a:ext>
            </a:extLst>
          </p:cNvPr>
          <p:cNvSpPr>
            <a:spLocks/>
          </p:cNvSpPr>
          <p:nvPr userDrawn="1"/>
        </p:nvSpPr>
        <p:spPr bwMode="gray">
          <a:xfrm flipH="1">
            <a:off x="-2862" y="-4695"/>
            <a:ext cx="3182901" cy="2587540"/>
          </a:xfrm>
          <a:custGeom>
            <a:avLst/>
            <a:gdLst>
              <a:gd name="T0" fmla="*/ 276 w 420"/>
              <a:gd name="T1" fmla="*/ 0 h 425"/>
              <a:gd name="T2" fmla="*/ 301 w 420"/>
              <a:gd name="T3" fmla="*/ 122 h 425"/>
              <a:gd name="T4" fmla="*/ 301 w 420"/>
              <a:gd name="T5" fmla="*/ 123 h 425"/>
              <a:gd name="T6" fmla="*/ 0 w 420"/>
              <a:gd name="T7" fmla="*/ 425 h 425"/>
              <a:gd name="T8" fmla="*/ 420 w 420"/>
              <a:gd name="T9" fmla="*/ 425 h 425"/>
              <a:gd name="T10" fmla="*/ 420 w 420"/>
              <a:gd name="T11" fmla="*/ 0 h 425"/>
              <a:gd name="T12" fmla="*/ 276 w 420"/>
              <a:gd name="T13" fmla="*/ 0 h 425"/>
              <a:gd name="connsiteX0" fmla="*/ 6571 w 10000"/>
              <a:gd name="connsiteY0" fmla="*/ 0 h 10000"/>
              <a:gd name="connsiteX1" fmla="*/ 7095 w 10000"/>
              <a:gd name="connsiteY1" fmla="*/ 2023 h 10000"/>
              <a:gd name="connsiteX2" fmla="*/ 7167 w 10000"/>
              <a:gd name="connsiteY2" fmla="*/ 2871 h 10000"/>
              <a:gd name="connsiteX3" fmla="*/ 7167 w 10000"/>
              <a:gd name="connsiteY3" fmla="*/ 2894 h 10000"/>
              <a:gd name="connsiteX4" fmla="*/ 0 w 10000"/>
              <a:gd name="connsiteY4" fmla="*/ 10000 h 10000"/>
              <a:gd name="connsiteX5" fmla="*/ 10000 w 10000"/>
              <a:gd name="connsiteY5" fmla="*/ 10000 h 10000"/>
              <a:gd name="connsiteX6" fmla="*/ 10000 w 10000"/>
              <a:gd name="connsiteY6" fmla="*/ 0 h 10000"/>
              <a:gd name="connsiteX7" fmla="*/ 6571 w 10000"/>
              <a:gd name="connsiteY7" fmla="*/ 0 h 10000"/>
              <a:gd name="connsiteX0" fmla="*/ 6571 w 10000"/>
              <a:gd name="connsiteY0" fmla="*/ 0 h 10000"/>
              <a:gd name="connsiteX1" fmla="*/ 7095 w 10000"/>
              <a:gd name="connsiteY1" fmla="*/ 2023 h 10000"/>
              <a:gd name="connsiteX2" fmla="*/ 7167 w 10000"/>
              <a:gd name="connsiteY2" fmla="*/ 2871 h 10000"/>
              <a:gd name="connsiteX3" fmla="*/ 7167 w 10000"/>
              <a:gd name="connsiteY3" fmla="*/ 2894 h 10000"/>
              <a:gd name="connsiteX4" fmla="*/ 0 w 10000"/>
              <a:gd name="connsiteY4" fmla="*/ 10000 h 10000"/>
              <a:gd name="connsiteX5" fmla="*/ 10000 w 10000"/>
              <a:gd name="connsiteY5" fmla="*/ 10000 h 10000"/>
              <a:gd name="connsiteX6" fmla="*/ 10000 w 10000"/>
              <a:gd name="connsiteY6" fmla="*/ 0 h 10000"/>
              <a:gd name="connsiteX7" fmla="*/ 6571 w 10000"/>
              <a:gd name="connsiteY7" fmla="*/ 0 h 10000"/>
              <a:gd name="connsiteX0" fmla="*/ 10000 w 10000"/>
              <a:gd name="connsiteY0" fmla="*/ 0 h 10000"/>
              <a:gd name="connsiteX1" fmla="*/ 7095 w 10000"/>
              <a:gd name="connsiteY1" fmla="*/ 2023 h 10000"/>
              <a:gd name="connsiteX2" fmla="*/ 7167 w 10000"/>
              <a:gd name="connsiteY2" fmla="*/ 2871 h 10000"/>
              <a:gd name="connsiteX3" fmla="*/ 7167 w 10000"/>
              <a:gd name="connsiteY3" fmla="*/ 2894 h 10000"/>
              <a:gd name="connsiteX4" fmla="*/ 0 w 10000"/>
              <a:gd name="connsiteY4" fmla="*/ 10000 h 10000"/>
              <a:gd name="connsiteX5" fmla="*/ 10000 w 10000"/>
              <a:gd name="connsiteY5" fmla="*/ 10000 h 10000"/>
              <a:gd name="connsiteX6" fmla="*/ 10000 w 10000"/>
              <a:gd name="connsiteY6" fmla="*/ 0 h 10000"/>
              <a:gd name="connsiteX0" fmla="*/ 9970 w 10000"/>
              <a:gd name="connsiteY0" fmla="*/ 60 h 8041"/>
              <a:gd name="connsiteX1" fmla="*/ 7095 w 10000"/>
              <a:gd name="connsiteY1" fmla="*/ 64 h 8041"/>
              <a:gd name="connsiteX2" fmla="*/ 7167 w 10000"/>
              <a:gd name="connsiteY2" fmla="*/ 912 h 8041"/>
              <a:gd name="connsiteX3" fmla="*/ 7167 w 10000"/>
              <a:gd name="connsiteY3" fmla="*/ 935 h 8041"/>
              <a:gd name="connsiteX4" fmla="*/ 0 w 10000"/>
              <a:gd name="connsiteY4" fmla="*/ 8041 h 8041"/>
              <a:gd name="connsiteX5" fmla="*/ 10000 w 10000"/>
              <a:gd name="connsiteY5" fmla="*/ 8041 h 8041"/>
              <a:gd name="connsiteX6" fmla="*/ 9970 w 10000"/>
              <a:gd name="connsiteY6" fmla="*/ 60 h 8041"/>
              <a:gd name="connsiteX0" fmla="*/ 9985 w 10000"/>
              <a:gd name="connsiteY0" fmla="*/ 57 h 10009"/>
              <a:gd name="connsiteX1" fmla="*/ 7095 w 10000"/>
              <a:gd name="connsiteY1" fmla="*/ 89 h 10009"/>
              <a:gd name="connsiteX2" fmla="*/ 7167 w 10000"/>
              <a:gd name="connsiteY2" fmla="*/ 1143 h 10009"/>
              <a:gd name="connsiteX3" fmla="*/ 7167 w 10000"/>
              <a:gd name="connsiteY3" fmla="*/ 1172 h 10009"/>
              <a:gd name="connsiteX4" fmla="*/ 0 w 10000"/>
              <a:gd name="connsiteY4" fmla="*/ 10009 h 10009"/>
              <a:gd name="connsiteX5" fmla="*/ 10000 w 10000"/>
              <a:gd name="connsiteY5" fmla="*/ 10009 h 10009"/>
              <a:gd name="connsiteX6" fmla="*/ 9985 w 10000"/>
              <a:gd name="connsiteY6" fmla="*/ 57 h 10009"/>
              <a:gd name="connsiteX0" fmla="*/ 10007 w 10009"/>
              <a:gd name="connsiteY0" fmla="*/ 57 h 10009"/>
              <a:gd name="connsiteX1" fmla="*/ 7095 w 10009"/>
              <a:gd name="connsiteY1" fmla="*/ 89 h 10009"/>
              <a:gd name="connsiteX2" fmla="*/ 7167 w 10009"/>
              <a:gd name="connsiteY2" fmla="*/ 1143 h 10009"/>
              <a:gd name="connsiteX3" fmla="*/ 7167 w 10009"/>
              <a:gd name="connsiteY3" fmla="*/ 1172 h 10009"/>
              <a:gd name="connsiteX4" fmla="*/ 0 w 10009"/>
              <a:gd name="connsiteY4" fmla="*/ 10009 h 10009"/>
              <a:gd name="connsiteX5" fmla="*/ 10000 w 10009"/>
              <a:gd name="connsiteY5" fmla="*/ 10009 h 10009"/>
              <a:gd name="connsiteX6" fmla="*/ 10007 w 10009"/>
              <a:gd name="connsiteY6" fmla="*/ 57 h 10009"/>
              <a:gd name="connsiteX0" fmla="*/ 9505 w 10000"/>
              <a:gd name="connsiteY0" fmla="*/ 380 h 9938"/>
              <a:gd name="connsiteX1" fmla="*/ 7095 w 10000"/>
              <a:gd name="connsiteY1" fmla="*/ 18 h 9938"/>
              <a:gd name="connsiteX2" fmla="*/ 7167 w 10000"/>
              <a:gd name="connsiteY2" fmla="*/ 1072 h 9938"/>
              <a:gd name="connsiteX3" fmla="*/ 7167 w 10000"/>
              <a:gd name="connsiteY3" fmla="*/ 1101 h 9938"/>
              <a:gd name="connsiteX4" fmla="*/ 0 w 10000"/>
              <a:gd name="connsiteY4" fmla="*/ 9938 h 9938"/>
              <a:gd name="connsiteX5" fmla="*/ 10000 w 10000"/>
              <a:gd name="connsiteY5" fmla="*/ 9938 h 9938"/>
              <a:gd name="connsiteX6" fmla="*/ 9505 w 10000"/>
              <a:gd name="connsiteY6" fmla="*/ 380 h 9938"/>
              <a:gd name="connsiteX0" fmla="*/ 10007 w 10009"/>
              <a:gd name="connsiteY0" fmla="*/ 63 h 10068"/>
              <a:gd name="connsiteX1" fmla="*/ 7095 w 10009"/>
              <a:gd name="connsiteY1" fmla="*/ 86 h 10068"/>
              <a:gd name="connsiteX2" fmla="*/ 7167 w 10009"/>
              <a:gd name="connsiteY2" fmla="*/ 1147 h 10068"/>
              <a:gd name="connsiteX3" fmla="*/ 7167 w 10009"/>
              <a:gd name="connsiteY3" fmla="*/ 1176 h 10068"/>
              <a:gd name="connsiteX4" fmla="*/ 0 w 10009"/>
              <a:gd name="connsiteY4" fmla="*/ 10068 h 10068"/>
              <a:gd name="connsiteX5" fmla="*/ 10000 w 10009"/>
              <a:gd name="connsiteY5" fmla="*/ 10068 h 10068"/>
              <a:gd name="connsiteX6" fmla="*/ 10007 w 10009"/>
              <a:gd name="connsiteY6" fmla="*/ 63 h 10068"/>
              <a:gd name="connsiteX0" fmla="*/ 10007 w 10009"/>
              <a:gd name="connsiteY0" fmla="*/ 187 h 10192"/>
              <a:gd name="connsiteX1" fmla="*/ 7095 w 10009"/>
              <a:gd name="connsiteY1" fmla="*/ 210 h 10192"/>
              <a:gd name="connsiteX2" fmla="*/ 7167 w 10009"/>
              <a:gd name="connsiteY2" fmla="*/ 1271 h 10192"/>
              <a:gd name="connsiteX3" fmla="*/ 7167 w 10009"/>
              <a:gd name="connsiteY3" fmla="*/ 1300 h 10192"/>
              <a:gd name="connsiteX4" fmla="*/ 0 w 10009"/>
              <a:gd name="connsiteY4" fmla="*/ 10192 h 10192"/>
              <a:gd name="connsiteX5" fmla="*/ 10000 w 10009"/>
              <a:gd name="connsiteY5" fmla="*/ 10192 h 10192"/>
              <a:gd name="connsiteX6" fmla="*/ 10007 w 10009"/>
              <a:gd name="connsiteY6" fmla="*/ 187 h 10192"/>
              <a:gd name="connsiteX0" fmla="*/ 10007 w 10009"/>
              <a:gd name="connsiteY0" fmla="*/ 64 h 10069"/>
              <a:gd name="connsiteX1" fmla="*/ 7095 w 10009"/>
              <a:gd name="connsiteY1" fmla="*/ 87 h 10069"/>
              <a:gd name="connsiteX2" fmla="*/ 7167 w 10009"/>
              <a:gd name="connsiteY2" fmla="*/ 1148 h 10069"/>
              <a:gd name="connsiteX3" fmla="*/ 7167 w 10009"/>
              <a:gd name="connsiteY3" fmla="*/ 1177 h 10069"/>
              <a:gd name="connsiteX4" fmla="*/ 0 w 10009"/>
              <a:gd name="connsiteY4" fmla="*/ 10069 h 10069"/>
              <a:gd name="connsiteX5" fmla="*/ 10000 w 10009"/>
              <a:gd name="connsiteY5" fmla="*/ 10069 h 10069"/>
              <a:gd name="connsiteX6" fmla="*/ 10007 w 10009"/>
              <a:gd name="connsiteY6" fmla="*/ 64 h 10069"/>
              <a:gd name="connsiteX0" fmla="*/ 10007 w 10009"/>
              <a:gd name="connsiteY0" fmla="*/ 0 h 10005"/>
              <a:gd name="connsiteX1" fmla="*/ 7095 w 10009"/>
              <a:gd name="connsiteY1" fmla="*/ 23 h 10005"/>
              <a:gd name="connsiteX2" fmla="*/ 7167 w 10009"/>
              <a:gd name="connsiteY2" fmla="*/ 1084 h 10005"/>
              <a:gd name="connsiteX3" fmla="*/ 7167 w 10009"/>
              <a:gd name="connsiteY3" fmla="*/ 1113 h 10005"/>
              <a:gd name="connsiteX4" fmla="*/ 0 w 10009"/>
              <a:gd name="connsiteY4" fmla="*/ 10005 h 10005"/>
              <a:gd name="connsiteX5" fmla="*/ 10000 w 10009"/>
              <a:gd name="connsiteY5" fmla="*/ 10005 h 10005"/>
              <a:gd name="connsiteX6" fmla="*/ 10007 w 10009"/>
              <a:gd name="connsiteY6" fmla="*/ 0 h 10005"/>
              <a:gd name="connsiteX0" fmla="*/ 10007 w 10009"/>
              <a:gd name="connsiteY0" fmla="*/ 14 h 10019"/>
              <a:gd name="connsiteX1" fmla="*/ 7073 w 10009"/>
              <a:gd name="connsiteY1" fmla="*/ 0 h 10019"/>
              <a:gd name="connsiteX2" fmla="*/ 7167 w 10009"/>
              <a:gd name="connsiteY2" fmla="*/ 1098 h 10019"/>
              <a:gd name="connsiteX3" fmla="*/ 7167 w 10009"/>
              <a:gd name="connsiteY3" fmla="*/ 1127 h 10019"/>
              <a:gd name="connsiteX4" fmla="*/ 0 w 10009"/>
              <a:gd name="connsiteY4" fmla="*/ 10019 h 10019"/>
              <a:gd name="connsiteX5" fmla="*/ 10000 w 10009"/>
              <a:gd name="connsiteY5" fmla="*/ 10019 h 10019"/>
              <a:gd name="connsiteX6" fmla="*/ 10007 w 10009"/>
              <a:gd name="connsiteY6" fmla="*/ 14 h 1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9" h="10019">
                <a:moveTo>
                  <a:pt x="10007" y="14"/>
                </a:moveTo>
                <a:cubicBezTo>
                  <a:pt x="10000" y="15"/>
                  <a:pt x="7097" y="13"/>
                  <a:pt x="7073" y="0"/>
                </a:cubicBezTo>
                <a:cubicBezTo>
                  <a:pt x="7049" y="-13"/>
                  <a:pt x="7151" y="910"/>
                  <a:pt x="7167" y="1098"/>
                </a:cubicBezTo>
                <a:cubicBezTo>
                  <a:pt x="7183" y="1286"/>
                  <a:pt x="7167" y="1127"/>
                  <a:pt x="7167" y="1127"/>
                </a:cubicBezTo>
                <a:cubicBezTo>
                  <a:pt x="7167" y="9843"/>
                  <a:pt x="262" y="9989"/>
                  <a:pt x="0" y="10019"/>
                </a:cubicBezTo>
                <a:lnTo>
                  <a:pt x="10000" y="10019"/>
                </a:lnTo>
                <a:cubicBezTo>
                  <a:pt x="9990" y="6690"/>
                  <a:pt x="10017" y="3343"/>
                  <a:pt x="10007" y="14"/>
                </a:cubicBezTo>
                <a:close/>
              </a:path>
            </a:pathLst>
          </a:custGeom>
          <a:solidFill>
            <a:srgbClr val="1C0F5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6378DE"/>
              </a:solidFill>
            </a:endParaRPr>
          </a:p>
        </p:txBody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E3568C3-DA51-4D34-8472-64D2670C0889}"/>
              </a:ext>
            </a:extLst>
          </p:cNvPr>
          <p:cNvSpPr>
            <a:spLocks/>
          </p:cNvSpPr>
          <p:nvPr userDrawn="1"/>
        </p:nvSpPr>
        <p:spPr bwMode="gray">
          <a:xfrm flipH="1">
            <a:off x="8055605" y="2582844"/>
            <a:ext cx="1088395" cy="492369"/>
          </a:xfrm>
          <a:custGeom>
            <a:avLst/>
            <a:gdLst>
              <a:gd name="T0" fmla="*/ 0 w 144"/>
              <a:gd name="T1" fmla="*/ 0 h 65"/>
              <a:gd name="T2" fmla="*/ 0 w 144"/>
              <a:gd name="T3" fmla="*/ 65 h 65"/>
              <a:gd name="T4" fmla="*/ 144 w 144"/>
              <a:gd name="T5" fmla="*/ 0 h 65"/>
              <a:gd name="T6" fmla="*/ 0 w 144"/>
              <a:gd name="T7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4" h="65">
                <a:moveTo>
                  <a:pt x="0" y="0"/>
                </a:moveTo>
                <a:cubicBezTo>
                  <a:pt x="0" y="65"/>
                  <a:pt x="0" y="65"/>
                  <a:pt x="0" y="65"/>
                </a:cubicBezTo>
                <a:cubicBezTo>
                  <a:pt x="51" y="2"/>
                  <a:pt x="139" y="0"/>
                  <a:pt x="144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1C0F5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6378DE"/>
              </a:solidFill>
            </a:endParaRP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E6ACDA5-EB3C-4E42-A1DE-737DA32CC34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1010" y="0"/>
            <a:ext cx="8242990" cy="2582863"/>
          </a:xfrm>
          <a:custGeom>
            <a:avLst/>
            <a:gdLst>
              <a:gd name="connsiteX0" fmla="*/ 27371 w 8242990"/>
              <a:gd name="connsiteY0" fmla="*/ 0 h 2582863"/>
              <a:gd name="connsiteX1" fmla="*/ 8242990 w 8242990"/>
              <a:gd name="connsiteY1" fmla="*/ 0 h 2582863"/>
              <a:gd name="connsiteX2" fmla="*/ 8242990 w 8242990"/>
              <a:gd name="connsiteY2" fmla="*/ 2582863 h 2582863"/>
              <a:gd name="connsiteX3" fmla="*/ 2033452 w 8242990"/>
              <a:gd name="connsiteY3" fmla="*/ 2582863 h 2582863"/>
              <a:gd name="connsiteX4" fmla="*/ 1887794 w 8242990"/>
              <a:gd name="connsiteY4" fmla="*/ 2559910 h 2582863"/>
              <a:gd name="connsiteX5" fmla="*/ 0 w 8242990"/>
              <a:gd name="connsiteY5" fmla="*/ 308890 h 2582863"/>
              <a:gd name="connsiteX6" fmla="*/ 0 w 8242990"/>
              <a:gd name="connsiteY6" fmla="*/ 301286 h 2582863"/>
              <a:gd name="connsiteX7" fmla="*/ 23661 w 8242990"/>
              <a:gd name="connsiteY7" fmla="*/ 22775 h 258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42990" h="2582863">
                <a:moveTo>
                  <a:pt x="27371" y="0"/>
                </a:moveTo>
                <a:lnTo>
                  <a:pt x="8242990" y="0"/>
                </a:lnTo>
                <a:lnTo>
                  <a:pt x="8242990" y="2582863"/>
                </a:lnTo>
                <a:lnTo>
                  <a:pt x="2033452" y="2582863"/>
                </a:lnTo>
                <a:lnTo>
                  <a:pt x="1887794" y="2559910"/>
                </a:lnTo>
                <a:cubicBezTo>
                  <a:pt x="1235105" y="2440497"/>
                  <a:pt x="0" y="1997066"/>
                  <a:pt x="0" y="308890"/>
                </a:cubicBezTo>
                <a:cubicBezTo>
                  <a:pt x="0" y="308890"/>
                  <a:pt x="0" y="308890"/>
                  <a:pt x="0" y="301286"/>
                </a:cubicBezTo>
                <a:cubicBezTo>
                  <a:pt x="0" y="301286"/>
                  <a:pt x="0" y="192923"/>
                  <a:pt x="23661" y="22775"/>
                </a:cubicBezTo>
                <a:close/>
              </a:path>
            </a:pathLst>
          </a:custGeom>
          <a:solidFill>
            <a:srgbClr val="F7F4F4"/>
          </a:solidFill>
        </p:spPr>
        <p:txBody>
          <a:bodyPr wrap="square" lIns="0" anchor="ctr" anchorCtr="0">
            <a:noAutofit/>
          </a:bodyPr>
          <a:lstStyle>
            <a:lvl1pPr algn="ctr"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9F2DB12-1BED-4FF9-9E72-9C1743F17C88}"/>
              </a:ext>
            </a:extLst>
          </p:cNvPr>
          <p:cNvSpPr txBox="1">
            <a:spLocks/>
          </p:cNvSpPr>
          <p:nvPr userDrawn="1"/>
        </p:nvSpPr>
        <p:spPr>
          <a:xfrm>
            <a:off x="9500055" y="0"/>
            <a:ext cx="2685600" cy="84414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Nuon Matthew Light" panose="02000506040000020004" pitchFamily="50" charset="0"/>
              <a:buNone/>
              <a:defRPr sz="24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uon Matthew Light" panose="02000506040000020004" pitchFamily="50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3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4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7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nl-NL" sz="1100" b="1" dirty="0">
                <a:solidFill>
                  <a:schemeClr val="tx1"/>
                </a:solidFill>
              </a:rPr>
              <a:t>Afbeelding plaatsen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nl-NL" sz="1100" dirty="0">
                <a:solidFill>
                  <a:schemeClr val="tx1"/>
                </a:solidFill>
              </a:rPr>
              <a:t>Klik op het icoon in de placeholder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nl-NL" sz="1100" dirty="0">
                <a:solidFill>
                  <a:schemeClr val="tx1"/>
                </a:solidFill>
              </a:rPr>
              <a:t>Selecteer een afbeelding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nl-NL" sz="1100" dirty="0">
                <a:solidFill>
                  <a:schemeClr val="tx1"/>
                </a:solidFill>
              </a:rPr>
              <a:t>Klik </a:t>
            </a:r>
            <a:r>
              <a:rPr lang="nl-NL" sz="1100" b="0" dirty="0">
                <a:solidFill>
                  <a:schemeClr val="tx1"/>
                </a:solidFill>
              </a:rPr>
              <a:t>op ‘Invoegen’; de </a:t>
            </a:r>
            <a:r>
              <a:rPr lang="nl-NL" sz="1100" dirty="0">
                <a:solidFill>
                  <a:schemeClr val="tx1"/>
                </a:solidFill>
              </a:rPr>
              <a:t>afbeelding wordt geplaatst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1F14F3E-1D50-44F7-BB9E-4D9A2145BC1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nl-NL" noProof="0"/>
              <a:t>Titel van het document</a:t>
            </a:r>
            <a:endParaRPr lang="nl-NL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956939D-375D-470D-998D-5F7F3C64B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3713EB3-02BC-4599-8A41-B768ADEB54D1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pic>
        <p:nvPicPr>
          <p:cNvPr id="299" name="Picture 29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A7BCB51-B5B0-45A1-9CCE-B68708C092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543" y="4323491"/>
            <a:ext cx="3180913" cy="82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91374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theme" Target="../theme/theme1.xml"/><Relationship Id="rId26" Type="http://schemas.openxmlformats.org/officeDocument/2006/relationships/image" Target="../media/image1.png"/><Relationship Id="rId27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21788EF-2EBB-4BEF-BAD0-F93CD87455CF}"/>
              </a:ext>
            </a:extLst>
          </p:cNvPr>
          <p:cNvSpPr/>
          <p:nvPr/>
        </p:nvSpPr>
        <p:spPr>
          <a:xfrm>
            <a:off x="-4848225" y="-1133475"/>
            <a:ext cx="18840450" cy="7410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8D637CB-44E5-4674-AC3E-2546B1D73352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543" y="4323491"/>
            <a:ext cx="3180913" cy="82000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4465" y="231278"/>
            <a:ext cx="8495070" cy="756000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r>
              <a:rPr lang="nl-NL" noProof="0"/>
              <a:t>Klik om de stijl te bewerken</a:t>
            </a:r>
            <a:endParaRPr lang="nl-NL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465" y="1225553"/>
            <a:ext cx="8495070" cy="31153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Edit Master text styles</a:t>
            </a:r>
          </a:p>
          <a:p>
            <a:pPr lvl="1"/>
            <a:r>
              <a:rPr lang="nl-NL" noProof="0" dirty="0"/>
              <a:t>Second level</a:t>
            </a:r>
          </a:p>
          <a:p>
            <a:pPr lvl="2"/>
            <a:r>
              <a:rPr lang="nl-NL" noProof="0" dirty="0"/>
              <a:t>Third level</a:t>
            </a:r>
          </a:p>
          <a:p>
            <a:pPr lvl="3"/>
            <a:r>
              <a:rPr lang="nl-NL" noProof="0" dirty="0"/>
              <a:t>Fourth level</a:t>
            </a:r>
          </a:p>
          <a:p>
            <a:pPr lvl="4"/>
            <a:r>
              <a:rPr lang="nl-NL" noProof="0" dirty="0"/>
              <a:t>Fifth level</a:t>
            </a:r>
          </a:p>
          <a:p>
            <a:pPr lvl="5"/>
            <a:r>
              <a:rPr lang="nl-NL" dirty="0"/>
              <a:t>S</a:t>
            </a:r>
            <a:r>
              <a:rPr lang="nl-NL" noProof="0" dirty="0"/>
              <a:t>ixth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4999" y="4679774"/>
            <a:ext cx="3915569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nl-NL"/>
              <a:t>Titel van het document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4255" y="4679774"/>
            <a:ext cx="33528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3713EB3-02BC-4599-8A41-B768ADEB54D1}" type="slidenum">
              <a:rPr lang="nl-NL" smtClean="0"/>
              <a:pPr/>
              <a:t>‹nr.›</a:t>
            </a:fld>
            <a:endParaRPr lang="nl-NL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6AD76D5-782B-4E9E-A960-A247AE9D34FB}"/>
              </a:ext>
            </a:extLst>
          </p:cNvPr>
          <p:cNvGrpSpPr/>
          <p:nvPr/>
        </p:nvGrpSpPr>
        <p:grpSpPr>
          <a:xfrm>
            <a:off x="-2971800" y="0"/>
            <a:ext cx="2695810" cy="2435226"/>
            <a:chOff x="-2971800" y="0"/>
            <a:chExt cx="2695810" cy="2435226"/>
          </a:xfrm>
        </p:grpSpPr>
        <p:sp>
          <p:nvSpPr>
            <p:cNvPr id="141" name="Content Placeholder 1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5FAA5C7-4E87-45B7-9A02-713BFA43B92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2962274" y="0"/>
              <a:ext cx="2686284" cy="1545131"/>
            </a:xfrm>
            <a:prstGeom prst="rect">
              <a:avLst/>
            </a:prstGeom>
            <a:noFill/>
          </p:spPr>
          <p:txBody>
            <a:bodyPr vert="horz" lIns="0" tIns="0" rIns="0" bIns="0" rtlCol="0">
              <a:spAutoFit/>
            </a:bodyPr>
            <a:lstStyle>
              <a:lvl1pPr marL="0" indent="0" algn="l" defTabSz="685800" rtl="0" eaLnBrk="1" latinLnBrk="0" hangingPunct="1">
                <a:lnSpc>
                  <a:spcPct val="101000"/>
                </a:lnSpc>
                <a:spcBef>
                  <a:spcPts val="1500"/>
                </a:spcBef>
                <a:spcAft>
                  <a:spcPts val="0"/>
                </a:spcAft>
                <a:buClr>
                  <a:schemeClr val="accent1"/>
                </a:buClr>
                <a:buFont typeface="Nuon Matthew Light" panose="02000506040000020004" pitchFamily="50" charset="0"/>
                <a:buNone/>
                <a:defRPr sz="2400" b="0" kern="1200">
                  <a:solidFill>
                    <a:schemeClr val="accent2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685800" rtl="0" eaLnBrk="1" latinLnBrk="0" hangingPunct="1">
                <a:lnSpc>
                  <a:spcPct val="101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Font typeface="Nuon Matthew Light" panose="02000506040000020004" pitchFamily="50" charset="0"/>
                <a:buNone/>
                <a:defRPr sz="2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6000" indent="-216000" algn="l" defTabSz="685800" rtl="0" eaLnBrk="1" latinLnBrk="0" hangingPunct="1">
                <a:lnSpc>
                  <a:spcPct val="101000"/>
                </a:lnSpc>
                <a:spcBef>
                  <a:spcPts val="1500"/>
                </a:spcBef>
                <a:spcAft>
                  <a:spcPts val="0"/>
                </a:spcAft>
                <a:buClr>
                  <a:schemeClr val="accent1"/>
                </a:buClr>
                <a:buFont typeface="Nuon Matthew Light" panose="02000506040000020004" pitchFamily="50" charset="0"/>
                <a:buChar char="•"/>
                <a:defRPr sz="2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32000" indent="-216000" algn="l" defTabSz="685800" rtl="0" eaLnBrk="1" latinLnBrk="0" hangingPunct="1">
                <a:lnSpc>
                  <a:spcPct val="101000"/>
                </a:lnSpc>
                <a:spcBef>
                  <a:spcPts val="1500"/>
                </a:spcBef>
                <a:spcAft>
                  <a:spcPts val="0"/>
                </a:spcAft>
                <a:buClr>
                  <a:schemeClr val="accent2"/>
                </a:buClr>
                <a:buFont typeface="Nuon Matthew Light" panose="02000506040000020004" pitchFamily="50" charset="0"/>
                <a:buChar char="•"/>
                <a:defRPr sz="2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84000" indent="-216000" algn="l" defTabSz="685800" rtl="0" eaLnBrk="1" latinLnBrk="0" hangingPunct="1">
                <a:lnSpc>
                  <a:spcPct val="101000"/>
                </a:lnSpc>
                <a:spcBef>
                  <a:spcPts val="1500"/>
                </a:spcBef>
                <a:spcAft>
                  <a:spcPts val="0"/>
                </a:spcAft>
                <a:buClr>
                  <a:schemeClr val="accent3"/>
                </a:buClr>
                <a:buFont typeface="Nuon Matthew Light" panose="02000506040000020004" pitchFamily="50" charset="0"/>
                <a:buChar char="•"/>
                <a:defRPr sz="2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36000" indent="-216000" algn="l" defTabSz="685800" rtl="0" eaLnBrk="1" latinLnBrk="0" hangingPunct="1">
                <a:lnSpc>
                  <a:spcPct val="101000"/>
                </a:lnSpc>
                <a:spcBef>
                  <a:spcPts val="1500"/>
                </a:spcBef>
                <a:spcAft>
                  <a:spcPts val="0"/>
                </a:spcAft>
                <a:buClr>
                  <a:schemeClr val="accent4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24000" indent="-216000" algn="l" defTabSz="685800" rtl="0" eaLnBrk="1" latinLnBrk="0" hangingPunct="1">
                <a:lnSpc>
                  <a:spcPct val="101000"/>
                </a:lnSpc>
                <a:spcBef>
                  <a:spcPts val="1500"/>
                </a:spcBef>
                <a:spcAft>
                  <a:spcPts val="0"/>
                </a:spcAft>
                <a:buClr>
                  <a:schemeClr val="accent5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476000" indent="-216000" algn="l" defTabSz="685800" rtl="0" eaLnBrk="1" latinLnBrk="0" hangingPunct="1">
                <a:lnSpc>
                  <a:spcPct val="101000"/>
                </a:lnSpc>
                <a:spcBef>
                  <a:spcPts val="1500"/>
                </a:spcBef>
                <a:spcAft>
                  <a:spcPts val="0"/>
                </a:spcAft>
                <a:buClr>
                  <a:schemeClr val="accent6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nl-NL" sz="1100" b="1" dirty="0">
                  <a:solidFill>
                    <a:schemeClr val="tx1"/>
                  </a:solidFill>
                </a:rPr>
                <a:t>Bullets voeg je toe met de buttons ‘Lijstniveau’</a:t>
              </a:r>
            </a:p>
            <a:p>
              <a:pPr marL="171450" indent="-171450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nl-NL" sz="1100" dirty="0">
                  <a:solidFill>
                    <a:schemeClr val="tx1"/>
                  </a:solidFill>
                </a:rPr>
                <a:t>Niveau 1: subtitel</a:t>
              </a:r>
            </a:p>
            <a:p>
              <a:pPr marL="171450" indent="-171450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nl-NL" sz="1100" dirty="0">
                  <a:solidFill>
                    <a:schemeClr val="tx1"/>
                  </a:solidFill>
                </a:rPr>
                <a:t>Niveau 2: tekst zonder bullet</a:t>
              </a:r>
            </a:p>
            <a:p>
              <a:pPr marL="171450" indent="-171450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nl-NL" sz="1100" dirty="0">
                  <a:solidFill>
                    <a:schemeClr val="tx1"/>
                  </a:solidFill>
                </a:rPr>
                <a:t>Niveau 3 t/m 8: tekst met bullets </a:t>
              </a:r>
            </a:p>
            <a:p>
              <a:r>
                <a:rPr lang="nl-NL" sz="1100" dirty="0">
                  <a:solidFill>
                    <a:schemeClr val="tx1"/>
                  </a:solidFill>
                </a:rPr>
                <a:t>Met het pijltje naar links, verlaag je het niveau. Met het pijltje naar rechts, verhoog je het niveau. </a:t>
              </a:r>
            </a:p>
          </p:txBody>
        </p:sp>
        <p:pic>
          <p:nvPicPr>
            <p:cNvPr id="142" name="Afbeelding 25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60795CA-DA31-401E-84FB-EBE1F8F439B2}"/>
                </a:ext>
              </a:extLst>
            </p:cNvPr>
            <p:cNvPicPr>
              <a:picLocks/>
            </p:cNvPicPr>
            <p:nvPr userDrawn="1"/>
          </p:nvPicPr>
          <p:blipFill rotWithShape="1">
            <a:blip r:embed="rId27"/>
            <a:srcRect l="15744" t="27663" r="17943" b="39396"/>
            <a:stretch/>
          </p:blipFill>
          <p:spPr bwMode="auto">
            <a:xfrm>
              <a:off x="-2971800" y="1684619"/>
              <a:ext cx="2686285" cy="75060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D254E2E-77D6-432C-9928-6B16C3225AE9}"/>
              </a:ext>
            </a:extLst>
          </p:cNvPr>
          <p:cNvGrpSpPr/>
          <p:nvPr/>
        </p:nvGrpSpPr>
        <p:grpSpPr>
          <a:xfrm>
            <a:off x="-234000" y="-238125"/>
            <a:ext cx="9612000" cy="5615874"/>
            <a:chOff x="-234000" y="-238125"/>
            <a:chExt cx="9612000" cy="561587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B56DE85-0D2C-40DE-A6D3-82BBA514836C}"/>
                </a:ext>
              </a:extLst>
            </p:cNvPr>
            <p:cNvGrpSpPr/>
            <p:nvPr userDrawn="1"/>
          </p:nvGrpSpPr>
          <p:grpSpPr>
            <a:xfrm>
              <a:off x="212211" y="5203555"/>
              <a:ext cx="8803480" cy="174194"/>
              <a:chOff x="212211" y="5148833"/>
              <a:chExt cx="8803480" cy="214526"/>
            </a:xfrm>
          </p:grpSpPr>
          <p:sp>
            <p:nvSpPr>
              <p:cNvPr id="153" name="Line 14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FEFDE83-EEE5-4E4A-8A98-FE8F835F47A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221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5" name="Line 14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DD4B3CA-B9B8-4DE7-9A55-406FB6E54EB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4779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7" name="Line 15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3530C86-A622-458F-8F45-D06FA12FE6A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3000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9" name="Line 15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3B03FF0-4250-42D3-A6C2-FE26B1C78EF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36558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1" name="Line 15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17D47CF-C6BB-47E7-A0A8-F1C70BD4176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7031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3" name="Line 15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3EF52EA-2F33-43AE-A9D2-3E0FB6CF20A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0589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5" name="Line 15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D9C4C01-51E3-4A4D-9808-E66E9B16509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78810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7" name="Line 16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909DE2F-F933-4301-9938-ED4B35C03A5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2527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9" name="Line 16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772DAE5-1C91-4A82-BC9E-98B0E4475BE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9789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1" name="Line 16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C412C51-87B8-427E-8162-CFC937F7F09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8664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3" name="Line 16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944767C-479F-48F8-8D8C-E1565AEF041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6736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5" name="Line 16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EAB60EA-8945-48DB-A976-242A804B5B0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6231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7" name="Line 17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6A55B54-53BC-40BC-8D6D-BDE33763B63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4452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9" name="Line 17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F3CD39D-0D2E-481E-9AE6-4436AFA599C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8010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1" name="Line 17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46DACAF-3098-4162-9158-3D24D3B60A2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8642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3" name="Line 17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56F346D-24DD-4F24-991E-566D7F8E564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72200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5" name="Line 17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BED5D9A-DB96-484C-A448-AAAD6C411C8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0262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7" name="Line 18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095CC46-658D-4B42-AC33-CF1D9A5C695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3979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9" name="Line 18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A3278C3-8FEF-4DB3-8D27-EA9DDDDAC02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1242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1" name="Line 18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6139829-0880-48FA-85AB-9BABACED665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0116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3" name="Line 18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D5A0A73-D3CF-436B-8FC9-EBF8C2788A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126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5" name="Line 18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DB430F4-6030-4A92-B01B-75A70220E86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07684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7" name="Line 19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5FCF589-5B53-4512-957D-CB92184A43F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59052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9" name="Line 19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DB883E1-B8AF-4EE0-84AA-1A741C163F9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79622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1" name="Line 19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B6911AD-1181-4885-8D13-0FBA65B572A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0095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3" name="Line 19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EDF4851-DBA8-4E07-9682-6FB98C28B94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3653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5" name="Line 19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B7597B1-EBBA-4CB9-8910-52C57755DEA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17153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7" name="Line 20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3E3A3A2-960E-42D6-A1CC-3A403B7EAEE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5432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9" name="Line 20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2035D2F-A998-4950-AE82-905F9ABBABC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2695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1" name="Line 20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9683E9A-C2A4-481F-BD11-605ED992194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015691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3" name="Line 20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F81DD22-983F-444D-8803-91ADCA8B785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578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5" name="Line 20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709F13B-D4C9-458B-AB69-F68D1EBA19E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9136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7" name="Line 21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EF3383B-4DC0-4333-978C-576D52EB280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7357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9" name="Line 21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1E8A642-B7B3-48D6-8101-2C18BFAB88C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010748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1" name="Line 21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F0B3E3F-01CC-4215-8FF4-2831C565FE2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08337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3" name="Line 21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80C5B27-1C6D-4E5C-B887-84246D223EA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372115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5" name="Line 21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1562967-2BE3-4A9F-BDA8-A7C50A05298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1547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7" name="Line 22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34FD388-551A-49B7-ABA4-ADAF83C0D34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5105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9" name="Line 22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7835133-DF22-4E6B-9DB2-A6B97A56B1D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433267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1" name="Line 22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8103CFD-5AFA-48E3-AB09-39118A45C13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68849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3" name="Line 22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2CE1821-849D-4D99-81CD-7A60846DCDD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57590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5" name="Line 22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D04076E-54A0-44DC-AE5D-844BD479A99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43064" y="5148833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2445282-B7E3-4175-BDE7-286D20BC5DE8}"/>
                </a:ext>
              </a:extLst>
            </p:cNvPr>
            <p:cNvGrpSpPr/>
            <p:nvPr userDrawn="1"/>
          </p:nvGrpSpPr>
          <p:grpSpPr>
            <a:xfrm>
              <a:off x="212211" y="-232319"/>
              <a:ext cx="8803480" cy="174194"/>
              <a:chOff x="212211" y="-217475"/>
              <a:chExt cx="8803480" cy="214526"/>
            </a:xfrm>
          </p:grpSpPr>
          <p:sp>
            <p:nvSpPr>
              <p:cNvPr id="152" name="Line 14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82C4CA5-64D4-45DD-A23A-337115F3EF2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221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4" name="Line 14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0336EA7-E418-4A1E-8DC7-42241379F67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4779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6" name="Line 15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9C4E992-2AB2-44DF-BA47-D382E17EF49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3000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8" name="Line 15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89A993F-6EDF-4269-AA79-189C42CD861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36558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0" name="Line 15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0A2F1CD-3F54-46FE-979D-2596C7445FD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7031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2" name="Line 15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EE39B17-F38F-408D-BBFC-1FD1F3A700E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0589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4" name="Line 15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BF9970E-27B6-4D73-BF91-DED53EADA52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78810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6" name="Line 16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B5555A0-ADDF-4B57-8982-0892EE5E033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2527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8" name="Line 16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2191E47-738C-4A3E-A3C2-178906560AE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9789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0" name="Line 16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30CCA85-8AF9-4C76-8EC9-BB1B040CAF9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8664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2" name="Line 16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66602AC-17C4-4670-9B13-51A7D3A6AAC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6736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4" name="Line 16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82C1B97-02C9-4799-9705-8C18C719830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6231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6" name="Line 17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735D19C-B7D4-480A-8CD3-B36206AD1CF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4452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8" name="Line 17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5B9A429-5CFE-4AB2-8A88-2F3631029EF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8010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0" name="Line 17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277F000-3A9A-458B-B3B9-81E593A6903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8483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2" name="Line 17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BB2349A-E5AB-476E-B0E7-8BA64DD1D19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72200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4" name="Line 17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96BA42C-7164-4843-BD24-EC1C88139A0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0262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6" name="Line 18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D524C19-30ED-4FF1-8873-ABB3CBB21DA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3979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8" name="Line 18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B6EB560-4259-4778-BCAB-28D4B38EB23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1242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0" name="Line 18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BD51652-881A-42C3-AAB2-3E1AD8C1FBC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0116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2" name="Line 18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7BAD74E-1C00-4BBA-B900-9CC048BB2EC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126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4" name="Line 18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6F5B006-EE9F-4BF4-994E-8009F4EF846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07684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6" name="Line 19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6246B03-960A-4BA9-A91A-42029BFADA5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59052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8" name="Line 19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D5A87E8-878B-464B-9144-F0D8630ACC3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79622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0" name="Line 19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B813154-AF69-4300-9CD5-44BF13FDEFA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0095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2" name="Line 19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5E0EF02-193C-48B6-AEAC-01615725893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3653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4" name="Line 19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DC93715-BE24-4CB2-B5F3-387E2514C3B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17153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6" name="Line 20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9BF7124-4828-4D76-87E3-9C0E5E36866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5432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8" name="Line 20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CF319D5-E431-47ED-8A3F-DD619530FB8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2695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0" name="Line 20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52B7707-CA70-4354-AE17-C69D843382D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015691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2" name="Line 20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0F71BA1-7CD5-42DC-8EC5-E8FB2440B6A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578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4" name="Line 20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7AB4371-BB46-4B69-B310-5D9566B925D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9136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6" name="Line 21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B1F3EF4-DD37-4578-A031-A0FC7D09B58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7357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8" name="Line 21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E09F782-1637-4EB7-A47C-CA80B6ED2D6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010748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0" name="Line 21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06E1D4A-F32D-4E7B-B4D3-E176049967A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08337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2" name="Line 21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1AFC20F-3332-4988-9210-04CF6B1BF4C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372115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4" name="Line 21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C78AFB6-1EF6-4723-AAD6-76C78E5ABE7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15477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6" name="Line 22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404F38C-FC75-40FC-AFA8-B8C87FD1F9D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5105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8" name="Line 22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279312B-B482-4F87-8417-11C5467854C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43167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0" name="Line 22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22C7834-7CAE-4139-9DE3-3327CDFFBE8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68849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2" name="Line 22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010F027-452C-405F-88EF-8D5E30264FD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57590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4" name="Line 22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BBBA1AB-D34E-48E5-8B6F-BB1FEE8A358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43064" y="-217475"/>
                <a:ext cx="0" cy="214526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0570572-16C8-4BF5-BC92-1FB631CEC52E}"/>
                </a:ext>
              </a:extLst>
            </p:cNvPr>
            <p:cNvGrpSpPr/>
            <p:nvPr userDrawn="1"/>
          </p:nvGrpSpPr>
          <p:grpSpPr>
            <a:xfrm>
              <a:off x="-234000" y="206808"/>
              <a:ext cx="180000" cy="4730678"/>
              <a:chOff x="-222083" y="206808"/>
              <a:chExt cx="214526" cy="4730678"/>
            </a:xfrm>
          </p:grpSpPr>
          <p:sp>
            <p:nvSpPr>
              <p:cNvPr id="236" name="Line 23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B0DA468-D3CF-4014-A282-5A624CC6DE4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926187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8" name="Line 23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D7A862F-7A32-4D24-B73E-3CCE10CFD53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643979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0" name="Line 23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731537D-D694-467F-A3AA-4A25178E686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0680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42" name="Line 23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5331EE8-D4E3-4099-8C2E-E1D88AD6C89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50366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4" name="Line 23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53AD9AA-3658-431B-91B1-A05F6668630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06649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6" name="Line 24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76011E3-072A-4AFD-BB46-108F5911B74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78428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0" name="Line 24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F017331-E4FB-40D5-ADAD-B9145E4D772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71325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2" name="Line 24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263493F-F14F-47A8-8603-74C9C6C3C73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43263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6" name="Line 25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D9D3E6A-3980-4A4F-A9C0-C23AE7C8564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29073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8" name="Line 25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71194A3-A19C-45DB-9399-A1429BDA716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85356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0" name="Line 25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129ECDB-7740-444C-B12D-FBFDB8FF584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57294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2" name="Line 25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88A3DD7-89BE-4B5C-9A3E-46037762DE4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93748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4" name="Line 25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0BE26A8-618A-4932-AC68-A2402DDFD60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50031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6" name="Line 26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1291FC0-2846-4D8E-9184-C34F0829FDB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21969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8" name="Line 26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58F9AA5-E174-4738-B79C-B5A756DA25E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07938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0" name="Line 26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3C3D38B-AC7B-446D-A679-DBA3E8E937C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642214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2" name="Line 26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DF86214-CAFB-48C8-B8C2-582426701BC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36000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4" name="Line 26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C05798D-3D73-436B-891E-C9FEF7C6EF7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72296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6" name="Line 270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E4D7C82-52EE-4305-A5B1-A22C86B09BD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128579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8" name="Line 272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5D0B4E3-7688-467E-97C5-7B0E6353DA8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00517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0" name="Line 274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765B0C7-7B7A-45D1-98D1-3FB42C87AD3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386327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2" name="Line 27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D31C979-B842-4F5C-9E2F-6AA11BA81D2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42610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4" name="Line 278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23105E6-7C22-41CE-A605-37B30F4A523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-222083" y="214548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1D5F6B7-261C-46D7-985C-4DD71CFAED1E}"/>
                </a:ext>
              </a:extLst>
            </p:cNvPr>
            <p:cNvGrpSpPr/>
            <p:nvPr userDrawn="1"/>
          </p:nvGrpSpPr>
          <p:grpSpPr>
            <a:xfrm>
              <a:off x="9198000" y="206808"/>
              <a:ext cx="180000" cy="4730678"/>
              <a:chOff x="9149173" y="206808"/>
              <a:chExt cx="214526" cy="4730678"/>
            </a:xfrm>
          </p:grpSpPr>
          <p:sp>
            <p:nvSpPr>
              <p:cNvPr id="237" name="Line 23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19F456B-8FEE-4E52-9C25-98BAED94BC1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926187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9" name="Line 23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F2DECB0-6DBE-43CA-80AA-699CC743E3D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643979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1" name="Line 23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90EDE23-9328-4B83-A8EC-A2AC613FA74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0680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3" name="Line 23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58D6ABE-B481-4E4E-8E6D-AD355BA1FA8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50366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5" name="Line 23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EDA4E1B-F33E-479A-8494-847855BD0AE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06649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7" name="Line 24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35D43ED-9183-408B-BB41-26E5A3638D1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784288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1" name="Line 24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4C3B086-F50B-412A-A9B1-28349BC2837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71325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3" name="Line 24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8BECC51-FAF0-401C-9BBE-10EE3FD22E9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43263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7" name="Line 25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93F50D6-B1C3-4A8D-B2FD-107814A0920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29073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9" name="Line 25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523989F-3F36-4F0B-BFE8-4D30BDE6992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85356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1" name="Line 25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2B0A0DA-67CD-4E3F-9916-DB80BAC192E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572942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3" name="Line 25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933F5A8-44D6-4F29-AC3D-6DAFABA4F58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93748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5" name="Line 25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B0F9E4F-0F9B-477E-9256-AEB1AA9E1D8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50031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7" name="Line 26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0FBEA66-D0CB-4265-8022-0CD881A7A27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21969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9" name="Line 26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5789D40-A18C-450C-99C6-D846E404D09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079385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1" name="Line 26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510DEEC-B694-4B50-841D-4FB402A93F4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642214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3" name="Line 26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BC94643-5DE7-4BD5-A313-126F86DE2DD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360006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5" name="Line 26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F3B650F-82BA-477E-B640-0D608200234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72296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7" name="Line 271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F0A1CB0-BF2C-4730-A907-E9F6220951F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128579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9" name="Line 273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977C3AF-0C0E-41D8-8DD4-312745CE260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00517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1" name="Line 27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7B82095-70DA-4E18-9184-EBCC7615F53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3863271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3" name="Line 27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18659EF-06F6-47E1-8241-E29D39A566B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42610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5" name="Line 279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6D2C3C8-38E4-4BD6-B419-102E62F181F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9173" y="2145480"/>
                <a:ext cx="214526" cy="0"/>
              </a:xfrm>
              <a:prstGeom prst="line">
                <a:avLst/>
              </a:prstGeom>
              <a:noFill/>
              <a:ln w="6350" cap="flat">
                <a:solidFill>
                  <a:schemeClr val="bg2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sp>
          <p:nvSpPr>
            <p:cNvPr id="286" name="Line 256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EDEF9F1-BF36-4AA5-B7CE-3B6B9D334AC0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34000" y="514350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7" name="Line 147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428D105-E922-48A6-A1E1-B74299696E5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5201620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9" name="Line 146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3E03438-6098-4085-BE12-A9A64FAA983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-238125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0" name="Line 234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F073B84-1256-4847-BE0E-D4E56B2B055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34000" y="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91" name="Line 204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BEDE9AE-28C6-4E06-A594-D9520651D0D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44000" y="-232319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2" name="Line 235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C9CD1F7-EB6E-4519-BF52-9CF5D94B481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98000" y="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3" name="Line 205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57BF891-0A9F-4D56-BF26-234E96B926E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44000" y="5203555"/>
              <a:ext cx="0" cy="174194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4" name="Line 257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7C420B4-55BF-4A12-A5E3-55B8DE8B0D7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98000" y="5143500"/>
              <a:ext cx="180000" cy="0"/>
            </a:xfrm>
            <a:prstGeom prst="line">
              <a:avLst/>
            </a:prstGeom>
            <a:noFill/>
            <a:ln w="6350" cap="flat">
              <a:solidFill>
                <a:schemeClr val="bg2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2518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4" r:id="rId2"/>
    <p:sldLayoutId id="2147483665" r:id="rId3"/>
    <p:sldLayoutId id="2147483681" r:id="rId4"/>
    <p:sldLayoutId id="2147483682" r:id="rId5"/>
    <p:sldLayoutId id="2147483683" r:id="rId6"/>
    <p:sldLayoutId id="2147483684" r:id="rId7"/>
    <p:sldLayoutId id="2147483695" r:id="rId8"/>
    <p:sldLayoutId id="2147483696" r:id="rId9"/>
    <p:sldLayoutId id="2147483697" r:id="rId10"/>
    <p:sldLayoutId id="2147483672" r:id="rId11"/>
    <p:sldLayoutId id="2147483673" r:id="rId12"/>
    <p:sldLayoutId id="2147483662" r:id="rId13"/>
    <p:sldLayoutId id="2147483679" r:id="rId14"/>
    <p:sldLayoutId id="2147483670" r:id="rId15"/>
    <p:sldLayoutId id="2147483678" r:id="rId16"/>
    <p:sldLayoutId id="2147483680" r:id="rId17"/>
    <p:sldLayoutId id="2147483677" r:id="rId18"/>
    <p:sldLayoutId id="2147483675" r:id="rId19"/>
    <p:sldLayoutId id="2147483676" r:id="rId20"/>
    <p:sldLayoutId id="2147483671" r:id="rId21"/>
    <p:sldLayoutId id="2147483687" r:id="rId22"/>
    <p:sldLayoutId id="2147483664" r:id="rId23"/>
    <p:sldLayoutId id="2147483667" r:id="rId24"/>
  </p:sldLayoutIdLst>
  <p:hf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tabLst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00" indent="-288000" algn="l" defTabSz="6858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288000" algn="l" defTabSz="6858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88000" algn="l" defTabSz="6858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288000" algn="l" defTabSz="6858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Clr>
          <a:schemeClr val="accent4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0000" indent="-288000" algn="l" defTabSz="6858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28000" indent="-288000" algn="l" defTabSz="685800" rtl="0" eaLnBrk="1" latinLnBrk="0" hangingPunct="1">
        <a:lnSpc>
          <a:spcPct val="100000"/>
        </a:lnSpc>
        <a:spcBef>
          <a:spcPts val="0"/>
        </a:spcBef>
        <a:buClr>
          <a:schemeClr val="accent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00443" y="1086673"/>
            <a:ext cx="2837876" cy="18919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44CEFE4-9667-4466-BB10-DCE432894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48" y="283240"/>
            <a:ext cx="8728487" cy="4728744"/>
          </a:xfrm>
        </p:spPr>
        <p:txBody>
          <a:bodyPr/>
          <a:lstStyle/>
          <a:p>
            <a:r>
              <a:rPr lang="nl-NL" sz="4800" dirty="0"/>
              <a:t/>
            </a:r>
            <a:br>
              <a:rPr lang="nl-NL" sz="4800" dirty="0"/>
            </a:br>
            <a:r>
              <a:rPr lang="nl-NL" sz="4800" dirty="0"/>
              <a:t/>
            </a:r>
            <a:br>
              <a:rPr lang="nl-NL" sz="4800" dirty="0"/>
            </a:br>
            <a:r>
              <a:rPr lang="nl-NL" sz="4800" dirty="0"/>
              <a:t/>
            </a:r>
            <a:br>
              <a:rPr lang="nl-NL" sz="4800" dirty="0"/>
            </a:br>
            <a:r>
              <a:rPr lang="nl-NL" sz="4800" dirty="0"/>
              <a:t>								</a:t>
            </a:r>
            <a:r>
              <a:rPr lang="nl-NL" sz="1400" dirty="0"/>
              <a:t/>
            </a:r>
            <a:br>
              <a:rPr lang="nl-NL" sz="1400" dirty="0"/>
            </a:br>
            <a:r>
              <a:rPr lang="nl-NL" sz="1400" dirty="0"/>
              <a:t>								</a:t>
            </a:r>
            <a:r>
              <a:rPr lang="nl-NL" sz="1400" dirty="0" err="1"/>
              <a:t>Alette</a:t>
            </a:r>
            <a:r>
              <a:rPr lang="nl-NL" sz="1400" dirty="0"/>
              <a:t> Ruiter &amp; Mariëlle Hendriksen</a:t>
            </a:r>
            <a:r>
              <a:rPr lang="nl-NL" sz="4800" dirty="0"/>
              <a:t/>
            </a:r>
            <a:br>
              <a:rPr lang="nl-NL" sz="4800" dirty="0"/>
            </a:br>
            <a:r>
              <a:rPr lang="nl-NL" sz="4800" dirty="0"/>
              <a:t>Startende IHT teams</a:t>
            </a:r>
          </a:p>
        </p:txBody>
      </p:sp>
      <p:sp>
        <p:nvSpPr>
          <p:cNvPr id="7" name="Tijdelijke aanduiding voor voettekst 2"/>
          <p:cNvSpPr txBox="1">
            <a:spLocks/>
          </p:cNvSpPr>
          <p:nvPr/>
        </p:nvSpPr>
        <p:spPr>
          <a:xfrm>
            <a:off x="4814650" y="4738140"/>
            <a:ext cx="3915569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							2019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F68FA1F-18FF-5B46-9945-4A1F84D7C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5517232"/>
            <a:ext cx="2088232" cy="72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7392D78-1D01-0C48-8A77-819961B11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8576" y="5669632"/>
            <a:ext cx="2088232" cy="72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0A55200-C293-B743-871A-1F3F81948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0976" y="5822032"/>
            <a:ext cx="2088232" cy="72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042AE8A-FAAD-CD41-BEFC-2199F42C4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3376" y="5974432"/>
            <a:ext cx="2088232" cy="72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09FC598-1FE2-F547-B787-F8774D4D7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5776" y="6126832"/>
            <a:ext cx="2088232" cy="72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55C97DD-5770-4F81-AA38-55B4218357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440" y="1166480"/>
            <a:ext cx="3422469" cy="172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77955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Een gezamenlijke koers vinden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 noProof="0"/>
              <a:t>Titel van het document</a:t>
            </a:r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713EB3-02BC-4599-8A41-B768ADEB54D1}" type="slidenum">
              <a:rPr lang="nl-NL" noProof="0" smtClean="0"/>
              <a:pPr/>
              <a:t>10</a:t>
            </a:fld>
            <a:endParaRPr lang="nl-NL" noProof="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3"/>
          </p:nvPr>
        </p:nvSpPr>
        <p:spPr>
          <a:xfrm>
            <a:off x="324464" y="905347"/>
            <a:ext cx="4790599" cy="377442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Invoering vliegende keep IBT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Ochtendoverdracht Acute Keten/Kliniek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Dagstart IBT op kliniek Castricum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Alle aanmeldingen voor opname langs IBT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Van contra-indicaties naar ja we gaan erin!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Flexibeler inzet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Inhoudelijke verdiepingsslag: crisis als gouden moment voor verandering:</a:t>
            </a:r>
          </a:p>
          <a:p>
            <a:pPr marL="573750" lvl="1" indent="-285750"/>
            <a:r>
              <a:rPr lang="nl-NL" dirty="0"/>
              <a:t>ROM</a:t>
            </a:r>
          </a:p>
          <a:p>
            <a:pPr marL="573750" lvl="1" indent="-285750"/>
            <a:r>
              <a:rPr lang="nl-NL" dirty="0"/>
              <a:t>BHP en HA brieven</a:t>
            </a:r>
          </a:p>
          <a:p>
            <a:pPr marL="573750" lvl="1" indent="-285750"/>
            <a:r>
              <a:rPr lang="nl-NL" dirty="0"/>
              <a:t>Crisis heeft betekenis</a:t>
            </a:r>
          </a:p>
          <a:p>
            <a:pPr marL="573750" lvl="1" indent="-285750"/>
            <a:endParaRPr lang="nl-NL" dirty="0"/>
          </a:p>
          <a:p>
            <a:pPr marL="573750" lvl="1" indent="-285750"/>
            <a:endParaRPr lang="nl-NL" dirty="0"/>
          </a:p>
          <a:p>
            <a:pPr marL="573750" lvl="1" indent="-285750"/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238750" y="1848675"/>
            <a:ext cx="3048000" cy="1868424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9445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Inhoud versus Uitvoering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 noProof="0"/>
              <a:t>Titel van het document</a:t>
            </a:r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713EB3-02BC-4599-8A41-B768ADEB54D1}" type="slidenum">
              <a:rPr lang="nl-NL" noProof="0" smtClean="0"/>
              <a:pPr/>
              <a:t>11</a:t>
            </a:fld>
            <a:endParaRPr lang="nl-NL" noProof="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3"/>
          </p:nvPr>
        </p:nvSpPr>
        <p:spPr>
          <a:xfrm>
            <a:off x="324464" y="1225553"/>
            <a:ext cx="4196329" cy="3114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Op basis van inhoud is er consensus, in de uitvoering soms obstakels.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Toekomstplaatje schetsen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10min gesprekken met medewerkers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Bespreken opleidingen/wensen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OR trajecten in voorbereiding</a:t>
            </a:r>
          </a:p>
          <a:p>
            <a:pPr marL="573750" lvl="1" indent="-285750"/>
            <a:r>
              <a:rPr lang="nl-NL" sz="1200" dirty="0"/>
              <a:t>Samenvoegen Acute Keten</a:t>
            </a:r>
          </a:p>
          <a:p>
            <a:pPr marL="573750" lvl="1" indent="-285750"/>
            <a:r>
              <a:rPr lang="nl-NL" sz="1200" dirty="0"/>
              <a:t>Standplaats IBT</a:t>
            </a:r>
          </a:p>
          <a:p>
            <a:pPr marL="573750" lvl="1" indent="-285750"/>
            <a:r>
              <a:rPr lang="nl-NL" sz="1200" dirty="0"/>
              <a:t>Werktijden IBT</a:t>
            </a:r>
          </a:p>
          <a:p>
            <a:pPr marL="573750" lvl="1" indent="-285750"/>
            <a:r>
              <a:rPr lang="nl-NL" sz="1200" dirty="0"/>
              <a:t>Invoering </a:t>
            </a:r>
            <a:r>
              <a:rPr lang="nl-NL" sz="1200" dirty="0" err="1"/>
              <a:t>Triagist</a:t>
            </a:r>
            <a:endParaRPr lang="nl-NL" sz="1200" dirty="0"/>
          </a:p>
          <a:p>
            <a:pPr marL="573750" lvl="1" indent="-285750"/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815882" y="1225550"/>
            <a:ext cx="3893736" cy="3114675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96225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D3E6335-743B-A545-83DF-AF1193290AB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dirty="0"/>
              <a:t>Regio Zaanstreek/Waterland en Midden Kennemerland. </a:t>
            </a:r>
          </a:p>
          <a:p>
            <a:pPr>
              <a:defRPr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dirty="0"/>
              <a:t>De regio Zaanstreek/Waterland en Midden Kennemerland is een verzorgingsgebied met ruim </a:t>
            </a:r>
            <a:r>
              <a:rPr lang="nl-NL" b="1" dirty="0"/>
              <a:t>570.00 inwoners en dertien gemeenten.</a:t>
            </a:r>
            <a:r>
              <a:rPr lang="nl-NL" dirty="0"/>
              <a:t> Het verzorgingsgebied kent een groot aantal aanbieders van zorg.</a:t>
            </a:r>
          </a:p>
          <a:p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B75F038-291D-9D41-884C-56290C2BA18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l-NL" noProof="0"/>
              <a:t>Titel van het document</a:t>
            </a:r>
            <a:endParaRPr lang="nl-NL" noProof="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4F5E43C-0003-DC45-A7C0-BC1A47702EB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713EB3-02BC-4599-8A41-B768ADEB54D1}" type="slidenum">
              <a:rPr lang="nl-NL" noProof="0" smtClean="0"/>
              <a:pPr/>
              <a:t>12</a:t>
            </a:fld>
            <a:endParaRPr lang="nl-NL" noProof="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11173E0-80FC-D040-8CD0-735BB8944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Verzorgingsgebied </a:t>
            </a:r>
            <a:r>
              <a:rPr lang="nl-NL" dirty="0" err="1"/>
              <a:t>Parnassia</a:t>
            </a:r>
            <a:r>
              <a:rPr lang="nl-NL" dirty="0"/>
              <a:t> NH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06087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B8B8BDD-7F66-7E40-AD69-4A58E0FCCE3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Begroot 17 FTE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Gerealiseerd 15,44 FTE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14 FTE VPK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1 FTE </a:t>
            </a:r>
            <a:r>
              <a:rPr lang="nl-NL" dirty="0" err="1"/>
              <a:t>psa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0,22 systeemtherapeut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0,22 psychoanalytisch psychotherapeut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MW/samenwerking GGD?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AB4DA1A-107A-8A4B-95F2-3A4CD88FD08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l-NL" noProof="0"/>
              <a:t>Titel van het document</a:t>
            </a:r>
            <a:endParaRPr lang="nl-NL" noProof="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0B1CD7A-0161-DB49-BE5E-B8FD0F1F05F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713EB3-02BC-4599-8A41-B768ADEB54D1}" type="slidenum">
              <a:rPr lang="nl-NL" noProof="0" smtClean="0"/>
              <a:pPr/>
              <a:t>13</a:t>
            </a:fld>
            <a:endParaRPr lang="nl-NL" noProof="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F2F6A35-D1D2-4043-B3FF-03C2B34B9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Voorbeeld formatie IHT team </a:t>
            </a:r>
            <a:r>
              <a:rPr lang="nl-NL" dirty="0" err="1"/>
              <a:t>Parnassia</a:t>
            </a:r>
            <a:r>
              <a:rPr lang="nl-NL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80463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CFFCA2F-CFF5-C044-B470-E88169A661C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Van eilanden naar integratie maar met behoud van eigen functies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Van CD &gt; IBT lukt slecht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Andersom lukt goed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CD 7 x 24 uur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IBT van 8:30 – 21:00 uur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Nog te realiseren: IBT naar 23:00 uur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Triagetraining en functie gezamenlijk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00CA10B-E4B6-2945-AE1A-BE83CF4A15C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l-NL" noProof="0"/>
              <a:t>Titel van het document</a:t>
            </a:r>
            <a:endParaRPr lang="nl-NL" noProof="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07E1A24-FF7A-D74F-B2F4-2F3AF7A9F58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713EB3-02BC-4599-8A41-B768ADEB54D1}" type="slidenum">
              <a:rPr lang="nl-NL" noProof="0" smtClean="0"/>
              <a:pPr/>
              <a:t>14</a:t>
            </a:fld>
            <a:endParaRPr lang="nl-NL" noProof="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B093A4D-2B98-FD4B-AB84-EE65D5380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IHT en CD </a:t>
            </a:r>
            <a:r>
              <a:rPr lang="nl-NL" dirty="0" err="1"/>
              <a:t>Parnassia</a:t>
            </a:r>
            <a:r>
              <a:rPr lang="nl-NL" dirty="0"/>
              <a:t> NH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12398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A1C04DD-5E64-5D47-860C-BC948045235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Welke disciplines nodig in IHT formatie?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Inbedding in organisatie en bij ketenpartners, hoe?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Detoxen</a:t>
            </a:r>
            <a:r>
              <a:rPr lang="nl-NL" dirty="0"/>
              <a:t>, wat kan wel en wat kan niet?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Hoe bewaak je de doorstroming binnen je eigen organisatie?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E2B3CFE-5FD8-7A42-AD35-3FD46B6E057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l-NL" noProof="0"/>
              <a:t>Titel van het document</a:t>
            </a:r>
            <a:endParaRPr lang="nl-NL" noProof="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6F6D775-B959-DB40-97E6-1C5BDAC887B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713EB3-02BC-4599-8A41-B768ADEB54D1}" type="slidenum">
              <a:rPr lang="nl-NL" noProof="0" smtClean="0"/>
              <a:pPr/>
              <a:t>15</a:t>
            </a:fld>
            <a:endParaRPr lang="nl-NL" noProof="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138FCE7-C2E1-C24E-A322-6F85B6FFF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U</a:t>
            </a:r>
            <a:r>
              <a:rPr lang="nl-NL"/>
              <a:t>itdagingen</a:t>
            </a:r>
            <a:r>
              <a:rPr lang="nl-NL" dirty="0"/>
              <a:t>/vragen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52157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3DCC5A9-0095-9E47-A0B2-F1FE090589C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Alette</a:t>
            </a:r>
            <a:r>
              <a:rPr lang="nl-NL" dirty="0"/>
              <a:t> Ruiter &amp; Mariëlle Hendriksen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Hoe lang zijn we bezig met IHT?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2 voorbeelden van succes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8D54C16-61BE-B142-850D-2B985BC6318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l-NL" noProof="0"/>
              <a:t>Titel van het document</a:t>
            </a:r>
            <a:endParaRPr lang="nl-NL" noProof="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EFD3004-034F-C144-86E0-03AFDB71DAC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713EB3-02BC-4599-8A41-B768ADEB54D1}" type="slidenum">
              <a:rPr lang="nl-NL" noProof="0" smtClean="0"/>
              <a:pPr/>
              <a:t>2</a:t>
            </a:fld>
            <a:endParaRPr lang="nl-NL" noProof="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882784B-64D5-5C4E-B862-C0306707B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Voorstellen …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58313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AE63E8D-FEBC-8B41-B9EE-F13DDB5643D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Beter worden/herstellen doe je thuis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Een opname is een intermezzo in een ambulante behandeling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66D4FC8-3626-424E-9927-60859894341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l-NL" noProof="0"/>
              <a:t>Titel van het document</a:t>
            </a:r>
            <a:endParaRPr lang="nl-NL" noProof="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7C97512-B639-444F-AA22-B7C5B55BE2A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713EB3-02BC-4599-8A41-B768ADEB54D1}" type="slidenum">
              <a:rPr lang="nl-NL" noProof="0" smtClean="0"/>
              <a:pPr/>
              <a:t>3</a:t>
            </a:fld>
            <a:endParaRPr lang="nl-NL" noProof="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8D55AAC-F76D-BE4D-9374-4AE51DEFD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Slogans IHT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60030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35CFACC-76FB-F74F-93CA-86AB73226406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Zorg wordt geleverd in de minst restrictieve omgeving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Naast zorg voor patiënt, ook ondersteuning van naasten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7 x 24 uur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Betrokken tot crisis is bezworen en de patiënt verzekerd is van goede zorg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Poortwachter bedden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B625E2F-0BA6-CE41-B338-092D532108A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l-NL" noProof="0"/>
              <a:t>Titel van het document</a:t>
            </a:r>
            <a:endParaRPr lang="nl-NL" noProof="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A2DC1F9-71D8-7544-AC0F-A45A82719E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713EB3-02BC-4599-8A41-B768ADEB54D1}" type="slidenum">
              <a:rPr lang="nl-NL" noProof="0" smtClean="0"/>
              <a:pPr/>
              <a:t>4</a:t>
            </a:fld>
            <a:endParaRPr lang="nl-NL" noProof="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D926B83-C0A5-144A-931D-DF6B15C1F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IHT principes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75154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Tijdelijke aanduiding voor inhoud 2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45064E0-B850-470B-943C-69928D0F5BEE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1862908" y="745468"/>
            <a:ext cx="5164182" cy="3652564"/>
          </a:xfrm>
          <a:prstGeom prst="rect">
            <a:avLst/>
          </a:prstGeom>
        </p:spPr>
      </p:pic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43412DD-C30D-4655-BA08-4F9FF90D2AD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l-NL" noProof="0"/>
              <a:t>Titel van het document</a:t>
            </a:r>
            <a:endParaRPr lang="nl-NL" noProof="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C5E490E-282F-4E2B-85FE-C685566B3B8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713EB3-02BC-4599-8A41-B768ADEB54D1}" type="slidenum">
              <a:rPr lang="nl-NL" noProof="0" smtClean="0"/>
              <a:pPr/>
              <a:t>5</a:t>
            </a:fld>
            <a:endParaRPr lang="nl-NL" noProof="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83CBE73-6C82-4297-83F1-0B677D13B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Verzorgingsgebied en indeling IHT</a:t>
            </a:r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3DB97A8-510A-4CCD-8807-16FCAACBC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5931" y="211820"/>
            <a:ext cx="1594008" cy="55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66838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6938232-50DC-674E-B772-E9C54A0821E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Projectgroep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Werkgroepen in elke regio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Welke formatie/grootte?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Verzorgingsgebied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Facilitaire ondersteuning: </a:t>
            </a:r>
            <a:r>
              <a:rPr lang="nl-NL" dirty="0" err="1"/>
              <a:t>digibord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Smartphone, tablet, agendavoering, vervoer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Scholing teams in IHT model, risico taxatie en systemische crisisinterventie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Startdatum vaststellen en ontwikkelend uitvoeren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2019 crisisdienst 0-100 met IHT als onderdeel 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6361D92-7E3D-FF4C-ACCB-A77608DA072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l-NL" noProof="0"/>
              <a:t>Titel van het document</a:t>
            </a:r>
            <a:endParaRPr lang="nl-NL" noProof="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D6D9795-1AD2-5B42-88B0-447190B2094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713EB3-02BC-4599-8A41-B768ADEB54D1}" type="slidenum">
              <a:rPr lang="nl-NL" noProof="0" smtClean="0"/>
              <a:pPr/>
              <a:t>6</a:t>
            </a:fld>
            <a:endParaRPr lang="nl-NL" noProof="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02F195C-23A7-AB4E-BB40-ED2E53853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Voorbereiding en implementatie NHN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33550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5AFE54F-314B-A745-A4FC-3E9B9B9DFF8F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Crisisdienst functie binnen het IHT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Aanmeldingen &lt; 24 uur bij IHT anders bij reguliere GGZ teams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Triage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In-door-uitstroom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DAB0B2A-972C-0141-98CC-61AB3F483EB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l-NL" noProof="0"/>
              <a:t>Titel van het document</a:t>
            </a:r>
            <a:endParaRPr lang="nl-NL" noProof="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FFFDCFF-99F0-3141-9C06-35287518D6C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713EB3-02BC-4599-8A41-B768ADEB54D1}" type="slidenum">
              <a:rPr lang="nl-NL" noProof="0" smtClean="0"/>
              <a:pPr/>
              <a:t>7</a:t>
            </a:fld>
            <a:endParaRPr lang="nl-NL" noProof="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4B0D2DB-B0C0-414D-B3BE-2B89F35E5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IHT en CD NHN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0181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DA3DD26-839A-3041-BD0E-3AFBD5D275A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4762" y="1086677"/>
            <a:ext cx="8495070" cy="3593095"/>
          </a:xfrm>
        </p:spPr>
        <p:txBody>
          <a:bodyPr/>
          <a:lstStyle/>
          <a:p>
            <a:r>
              <a:rPr lang="nl-NL" dirty="0"/>
              <a:t>Alette</a:t>
            </a:r>
          </a:p>
          <a:p>
            <a:pPr algn="ctr"/>
            <a:r>
              <a:rPr lang="nl-NL" dirty="0"/>
              <a:t>Verzorgingsgebied 230 inwoners </a:t>
            </a:r>
          </a:p>
          <a:p>
            <a:r>
              <a:rPr lang="nl-NL" dirty="0"/>
              <a:t>Totaal 14.33 FTE(2019)</a:t>
            </a:r>
          </a:p>
          <a:p>
            <a:r>
              <a:rPr lang="nl-NL" dirty="0"/>
              <a:t>Psychiater en arts/AIOS 2 FTE</a:t>
            </a:r>
          </a:p>
          <a:p>
            <a:r>
              <a:rPr lang="nl-NL" dirty="0"/>
              <a:t>SPV 3.44 FTE</a:t>
            </a:r>
          </a:p>
          <a:p>
            <a:r>
              <a:rPr lang="nl-NL" dirty="0"/>
              <a:t>Senior psychiatrisch verpleegkundigen 6.33 FTE</a:t>
            </a:r>
          </a:p>
          <a:p>
            <a:r>
              <a:rPr lang="nl-NL" dirty="0"/>
              <a:t>Agogische werkende, </a:t>
            </a:r>
            <a:r>
              <a:rPr lang="nl-NL" dirty="0" err="1"/>
              <a:t>vaktherapeuten</a:t>
            </a:r>
            <a:r>
              <a:rPr lang="nl-NL" dirty="0"/>
              <a:t> 1.22 FTE</a:t>
            </a:r>
          </a:p>
          <a:p>
            <a:r>
              <a:rPr lang="nl-NL" dirty="0"/>
              <a:t>Maatschappelijk werkende 0.44 FTE</a:t>
            </a:r>
          </a:p>
          <a:p>
            <a:r>
              <a:rPr lang="nl-NL" dirty="0"/>
              <a:t>Meewerkend Teamleider 0.9 FTE </a:t>
            </a:r>
          </a:p>
          <a:p>
            <a:r>
              <a:rPr lang="nl-NL" dirty="0"/>
              <a:t>(Psycholoog was 0.16 FTE/2019 op </a:t>
            </a:r>
            <a:r>
              <a:rPr lang="nl-NL" dirty="0" err="1"/>
              <a:t>Flex</a:t>
            </a:r>
            <a:r>
              <a:rPr lang="nl-NL" dirty="0"/>
              <a:t> basis)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0183817-A5B6-DC40-9BC8-3FF8D9A857C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l-NL" noProof="0" dirty="0"/>
              <a:t>Titel van het document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7F4D8BB-E7B9-0C41-9632-3DEC60CA659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713EB3-02BC-4599-8A41-B768ADEB54D1}" type="slidenum">
              <a:rPr lang="nl-NL" noProof="0" smtClean="0"/>
              <a:pPr/>
              <a:t>8</a:t>
            </a:fld>
            <a:endParaRPr lang="nl-NL" noProof="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764F0EA-4ED4-C749-B065-1B02B86FE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562" y="463727"/>
            <a:ext cx="8495070" cy="756000"/>
          </a:xfrm>
        </p:spPr>
        <p:txBody>
          <a:bodyPr/>
          <a:lstStyle/>
          <a:p>
            <a:pPr algn="ctr"/>
            <a:r>
              <a:rPr lang="nl-NL" dirty="0"/>
              <a:t>       Voorbeeld formatie IHT team NHN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0CE84D0-EFC1-4AC1-8E5D-C3545C8CC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46" y="457902"/>
            <a:ext cx="1805901" cy="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88475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Voorbereiding en implementatie </a:t>
            </a:r>
            <a:r>
              <a:rPr lang="nl-NL" dirty="0" err="1"/>
              <a:t>Parnassia</a:t>
            </a:r>
            <a:r>
              <a:rPr lang="nl-NL" dirty="0"/>
              <a:t> NH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 noProof="0"/>
              <a:t>Titel van het document</a:t>
            </a:r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713EB3-02BC-4599-8A41-B768ADEB54D1}" type="slidenum">
              <a:rPr lang="nl-NL" noProof="0" smtClean="0"/>
              <a:pPr/>
              <a:t>9</a:t>
            </a:fld>
            <a:endParaRPr lang="nl-NL" noProof="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3"/>
          </p:nvPr>
        </p:nvSpPr>
        <p:spPr>
          <a:xfrm>
            <a:off x="317149" y="869991"/>
            <a:ext cx="4664502" cy="3809783"/>
          </a:xfrm>
        </p:spPr>
        <p:txBody>
          <a:bodyPr/>
          <a:lstStyle/>
          <a:p>
            <a:r>
              <a:rPr lang="nl-NL" b="1" dirty="0"/>
              <a:t>Van eilanden naar integratie: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Samenvoeging Acute Keten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Samenwerking CD/IBT/PIT/ADB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Bekijken aanbod ADB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Aansluiting IBT op de kliniek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Pilot en invoering </a:t>
            </a:r>
            <a:r>
              <a:rPr lang="nl-NL" dirty="0" err="1"/>
              <a:t>Triagist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Toenemende leergierigheid/gezonde competitie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Samenwerking ketenpartners!</a:t>
            </a:r>
          </a:p>
          <a:p>
            <a:pPr marL="573750" lvl="1" indent="-285750"/>
            <a:r>
              <a:rPr lang="nl-NL" dirty="0"/>
              <a:t>HA </a:t>
            </a:r>
          </a:p>
          <a:p>
            <a:pPr marL="573750" lvl="1" indent="-285750"/>
            <a:r>
              <a:rPr lang="nl-NL" dirty="0" err="1"/>
              <a:t>Ambu</a:t>
            </a:r>
            <a:endParaRPr lang="nl-NL" dirty="0"/>
          </a:p>
          <a:p>
            <a:pPr marL="573750" lvl="1" indent="-285750"/>
            <a:r>
              <a:rPr lang="nl-NL" dirty="0"/>
              <a:t>Politie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/>
            <a:endParaRPr lang="nl-NL" dirty="0"/>
          </a:p>
          <a:p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238750" y="1848675"/>
            <a:ext cx="3048000" cy="1868424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04405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tjoFiNsyPTqyjHcbo_aekPg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t7E1CaxOCR26HKvPVBjKQzQ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t7E1CaxOCR26HKvPVBjKQzQ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t7E1CaxOCR26HKvPVBjKQzQ"/>
</p:tagLst>
</file>

<file path=ppt/theme/theme1.xml><?xml version="1.0" encoding="utf-8"?>
<a:theme xmlns:a="http://schemas.openxmlformats.org/drawingml/2006/main" name="Parnassia_PP_template">
  <a:themeElements>
    <a:clrScheme name="Parnassia Groep - Parnassia">
      <a:dk1>
        <a:sysClr val="windowText" lastClr="000000"/>
      </a:dk1>
      <a:lt1>
        <a:sysClr val="window" lastClr="FFFFFF"/>
      </a:lt1>
      <a:dk2>
        <a:srgbClr val="1971DB"/>
      </a:dk2>
      <a:lt2>
        <a:srgbClr val="FFFFFF"/>
      </a:lt2>
      <a:accent1>
        <a:srgbClr val="1971DB"/>
      </a:accent1>
      <a:accent2>
        <a:srgbClr val="1C0F54"/>
      </a:accent2>
      <a:accent3>
        <a:srgbClr val="EF75AA"/>
      </a:accent3>
      <a:accent4>
        <a:srgbClr val="006D47"/>
      </a:accent4>
      <a:accent5>
        <a:srgbClr val="FAB800"/>
      </a:accent5>
      <a:accent6>
        <a:srgbClr val="F7F4F4"/>
      </a:accent6>
      <a:hlink>
        <a:srgbClr val="1971DB"/>
      </a:hlink>
      <a:folHlink>
        <a:srgbClr val="EF75AA"/>
      </a:folHlink>
    </a:clrScheme>
    <a:fontScheme name="P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Midden Blauw">
      <a:srgbClr val="1971DB"/>
    </a:custClr>
    <a:custClr name="Donker Blauw">
      <a:srgbClr val="1C0F54"/>
    </a:custClr>
    <a:custClr name="Licht Roze">
      <a:srgbClr val="EF75AA"/>
    </a:custClr>
    <a:custClr name="Donker Groen">
      <a:srgbClr val="006D47"/>
    </a:custClr>
    <a:custClr name="Oker">
      <a:srgbClr val="FAB800"/>
    </a:custClr>
    <a:custClr name="Licht Grijs">
      <a:srgbClr val="F7F4F4"/>
    </a:custClr>
    <a:custClr name="Wit">
      <a:srgbClr val="FFFFFF"/>
    </a:custClr>
  </a:custClrLst>
  <a:extLst>
    <a:ext uri="{05A4C25C-085E-4340-85A3-A5531E510DB2}">
      <thm15:themeFamily xmlns:thm15="http://schemas.microsoft.com/office/thememl/2012/main" xmlns:a="http://schemas.openxmlformats.org/drawingml/2006/main" xmlns="" name="Parnassia_PP_model.pptx" id="{ECCF6EFD-31AF-46A3-AD0E-CD41435F7DE3}" vid="{203E5D69-1A0A-4CA1-867C-01B40F0465C0}"/>
    </a:ext>
  </a:extLst>
</a:theme>
</file>

<file path=ppt/theme/theme2.xml><?xml version="1.0" encoding="utf-8"?>
<a:theme xmlns:a="http://schemas.openxmlformats.org/drawingml/2006/main" name="Custom">
  <a:themeElements>
    <a:clrScheme name="PG">
      <a:dk1>
        <a:sysClr val="windowText" lastClr="000000"/>
      </a:dk1>
      <a:lt1>
        <a:sysClr val="window" lastClr="FFFFFF"/>
      </a:lt1>
      <a:dk2>
        <a:srgbClr val="0036A0"/>
      </a:dk2>
      <a:lt2>
        <a:srgbClr val="FFFFFF"/>
      </a:lt2>
      <a:accent1>
        <a:srgbClr val="0036A0"/>
      </a:accent1>
      <a:accent2>
        <a:srgbClr val="6378DF"/>
      </a:accent2>
      <a:accent3>
        <a:srgbClr val="F20052"/>
      </a:accent3>
      <a:accent4>
        <a:srgbClr val="05B55C"/>
      </a:accent4>
      <a:accent5>
        <a:srgbClr val="FAB800"/>
      </a:accent5>
      <a:accent6>
        <a:srgbClr val="EC8603"/>
      </a:accent6>
      <a:hlink>
        <a:srgbClr val="0036A0"/>
      </a:hlink>
      <a:folHlink>
        <a:srgbClr val="F20052"/>
      </a:folHlink>
    </a:clrScheme>
    <a:fontScheme name="P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auw">
      <a:srgbClr val="0036A1"/>
    </a:custClr>
    <a:custClr name="Paars">
      <a:srgbClr val="6378DE"/>
    </a:custClr>
    <a:custClr name="Midden Roze">
      <a:srgbClr val="F20052"/>
    </a:custClr>
    <a:custClr name="Groen">
      <a:srgbClr val="05B55C"/>
    </a:custClr>
    <a:custClr name="Oker">
      <a:srgbClr val="FAB800"/>
    </a:custClr>
    <a:custClr name="Oranje">
      <a:srgbClr val="ED8703"/>
    </a:custClr>
    <a:custClr name="Wit">
      <a:srgbClr val="FFFFFF"/>
    </a:custClr>
  </a:custClrLst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">
  <a:themeElements>
    <a:clrScheme name="PG">
      <a:dk1>
        <a:sysClr val="windowText" lastClr="000000"/>
      </a:dk1>
      <a:lt1>
        <a:sysClr val="window" lastClr="FFFFFF"/>
      </a:lt1>
      <a:dk2>
        <a:srgbClr val="0036A0"/>
      </a:dk2>
      <a:lt2>
        <a:srgbClr val="FFFFFF"/>
      </a:lt2>
      <a:accent1>
        <a:srgbClr val="0036A0"/>
      </a:accent1>
      <a:accent2>
        <a:srgbClr val="6378DF"/>
      </a:accent2>
      <a:accent3>
        <a:srgbClr val="F20052"/>
      </a:accent3>
      <a:accent4>
        <a:srgbClr val="05B55C"/>
      </a:accent4>
      <a:accent5>
        <a:srgbClr val="FAB800"/>
      </a:accent5>
      <a:accent6>
        <a:srgbClr val="EC8603"/>
      </a:accent6>
      <a:hlink>
        <a:srgbClr val="0036A0"/>
      </a:hlink>
      <a:folHlink>
        <a:srgbClr val="F20052"/>
      </a:folHlink>
    </a:clrScheme>
    <a:fontScheme name="P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auw">
      <a:srgbClr val="0036A1"/>
    </a:custClr>
    <a:custClr name="Paars">
      <a:srgbClr val="6378DE"/>
    </a:custClr>
    <a:custClr name="Midden Roze">
      <a:srgbClr val="F20052"/>
    </a:custClr>
    <a:custClr name="Groen">
      <a:srgbClr val="05B55C"/>
    </a:custClr>
    <a:custClr name="Oker">
      <a:srgbClr val="FAB800"/>
    </a:custClr>
    <a:custClr name="Oranje">
      <a:srgbClr val="ED8703"/>
    </a:custClr>
    <a:custClr name="Wit">
      <a:srgbClr val="FFFFFF"/>
    </a:custClr>
  </a:custClrLst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1163</TotalTime>
  <Words>617</Words>
  <Application>Microsoft Macintosh PowerPoint</Application>
  <PresentationFormat>Diavoorstelling (16:9)</PresentationFormat>
  <Paragraphs>141</Paragraphs>
  <Slides>15</Slides>
  <Notes>0</Notes>
  <HiddenSlides>0</HiddenSlides>
  <MMClips>0</MMClips>
  <ScaleCrop>false</ScaleCrop>
  <HeadingPairs>
    <vt:vector size="6" baseType="variant">
      <vt:variant>
        <vt:lpstr>Ontwerpsjabloon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7" baseType="lpstr">
      <vt:lpstr>Parnassia_PP_template</vt:lpstr>
      <vt:lpstr>think-cell Slide</vt:lpstr>
      <vt:lpstr>                    Alette Ruiter &amp; Mariëlle Hendriksen Startende IHT teams</vt:lpstr>
      <vt:lpstr>Voorstellen …</vt:lpstr>
      <vt:lpstr>Slogans IHT</vt:lpstr>
      <vt:lpstr>IHT principes</vt:lpstr>
      <vt:lpstr>Verzorgingsgebied en indeling IHT</vt:lpstr>
      <vt:lpstr>Voorbereiding en implementatie NHN</vt:lpstr>
      <vt:lpstr>IHT en CD NHN</vt:lpstr>
      <vt:lpstr>       Voorbeeld formatie IHT team NHN</vt:lpstr>
      <vt:lpstr>Voorbereiding en implementatie Parnassia NH</vt:lpstr>
      <vt:lpstr>Een gezamenlijke koers vinden</vt:lpstr>
      <vt:lpstr>Inhoud versus Uitvoering</vt:lpstr>
      <vt:lpstr>Verzorgingsgebied Parnassia NH</vt:lpstr>
      <vt:lpstr>Voorbeeld formatie IHT team Parnassia </vt:lpstr>
      <vt:lpstr>IHT en CD Parnassia NH</vt:lpstr>
      <vt:lpstr>Uitdagingen/vragen</vt:lpstr>
    </vt:vector>
  </TitlesOfParts>
  <Company>Parnassia Groep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Keten Noord Holland</dc:title>
  <dc:creator>20621114</dc:creator>
  <cp:lastModifiedBy>Karin Bonouvrie</cp:lastModifiedBy>
  <cp:revision>92</cp:revision>
  <dcterms:created xsi:type="dcterms:W3CDTF">2019-05-20T12:36:00Z</dcterms:created>
  <dcterms:modified xsi:type="dcterms:W3CDTF">2019-05-20T12:36:29Z</dcterms:modified>
</cp:coreProperties>
</file>