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notesSlides/notesSlide4.xml" ContentType="application/vnd.openxmlformats-officedocument.presentationml.notes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Layouts/slideLayout17.xml" ContentType="application/vnd.openxmlformats-officedocument.presentationml.slideLayout+xml"/>
  <Override PartName="/ppt/slides/slide16.xml" ContentType="application/vnd.openxmlformats-officedocument.presentationml.slide+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Layouts/slideLayout14.xml" ContentType="application/vnd.openxmlformats-officedocument.presentationml.slideLayout+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22"/>
  </p:notesMasterIdLst>
  <p:sldIdLst>
    <p:sldId id="256" r:id="rId2"/>
    <p:sldId id="257" r:id="rId3"/>
    <p:sldId id="261" r:id="rId4"/>
    <p:sldId id="263" r:id="rId5"/>
    <p:sldId id="264" r:id="rId6"/>
    <p:sldId id="258" r:id="rId7"/>
    <p:sldId id="259" r:id="rId8"/>
    <p:sldId id="260" r:id="rId9"/>
    <p:sldId id="266" r:id="rId10"/>
    <p:sldId id="265" r:id="rId11"/>
    <p:sldId id="272" r:id="rId12"/>
    <p:sldId id="267" r:id="rId13"/>
    <p:sldId id="268" r:id="rId14"/>
    <p:sldId id="269" r:id="rId15"/>
    <p:sldId id="271" r:id="rId16"/>
    <p:sldId id="270" r:id="rId17"/>
    <p:sldId id="275" r:id="rId18"/>
    <p:sldId id="274" r:id="rId19"/>
    <p:sldId id="276" r:id="rId20"/>
    <p:sldId id="277"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32767"/>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5044" autoAdjust="0"/>
    <p:restoredTop sz="94660"/>
  </p:normalViewPr>
  <p:slideViewPr>
    <p:cSldViewPr snapToGrid="0">
      <p:cViewPr varScale="1">
        <p:scale>
          <a:sx n="143" d="100"/>
          <a:sy n="143" d="100"/>
        </p:scale>
        <p:origin x="-128" y="-5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E94599-E6A9-2A4B-A055-304BE8101DE5}" type="datetimeFigureOut">
              <a:rPr lang="nl-NL" smtClean="0"/>
              <a:pPr/>
              <a:t>20-05-2019</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FB51E3-710E-0C4D-AE21-01B2CA9FC316}" type="slidenum">
              <a:rPr lang="nl-NL" smtClean="0"/>
              <a:pPr/>
              <a:t>‹nr.›</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942145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Hic</a:t>
            </a:r>
            <a:r>
              <a:rPr lang="nl-NL" dirty="0"/>
              <a:t>: Locatie Franeker, Heerenveen, Leeuwarden</a:t>
            </a:r>
          </a:p>
          <a:p>
            <a:r>
              <a:rPr lang="nl-NL" dirty="0"/>
              <a:t>Thuisbehandeling 7x7</a:t>
            </a:r>
          </a:p>
          <a:p>
            <a:r>
              <a:rPr lang="nl-NL" dirty="0"/>
              <a:t>Deeltijd 5 x 7</a:t>
            </a:r>
          </a:p>
          <a:p>
            <a:endParaRPr lang="nl-NL" dirty="0"/>
          </a:p>
        </p:txBody>
      </p:sp>
      <p:sp>
        <p:nvSpPr>
          <p:cNvPr id="4" name="Tijdelijke aanduiding voor dianummer 3"/>
          <p:cNvSpPr>
            <a:spLocks noGrp="1"/>
          </p:cNvSpPr>
          <p:nvPr>
            <p:ph type="sldNum" sz="quarter" idx="10"/>
          </p:nvPr>
        </p:nvSpPr>
        <p:spPr/>
        <p:txBody>
          <a:bodyPr/>
          <a:lstStyle/>
          <a:p>
            <a:fld id="{59FB51E3-710E-0C4D-AE21-01B2CA9FC316}" type="slidenum">
              <a:rPr lang="nl-NL" smtClean="0"/>
              <a:pPr/>
              <a:t>6</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73799481"/>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Ambulante IHT functies worden integraal aangeboden: Crisisdienst, thuisbehandeling</a:t>
            </a:r>
            <a:r>
              <a:rPr lang="nl-NL" baseline="0" dirty="0"/>
              <a:t> deeltijd</a:t>
            </a:r>
          </a:p>
          <a:p>
            <a:r>
              <a:rPr lang="nl-NL" baseline="0" dirty="0"/>
              <a:t>Meer samenwerking thuisbehandeling en deeltijd., max drie dagen deeltijd</a:t>
            </a:r>
            <a:endParaRPr lang="nl-NL" dirty="0"/>
          </a:p>
        </p:txBody>
      </p:sp>
      <p:sp>
        <p:nvSpPr>
          <p:cNvPr id="4" name="Tijdelijke aanduiding voor dianummer 3"/>
          <p:cNvSpPr>
            <a:spLocks noGrp="1"/>
          </p:cNvSpPr>
          <p:nvPr>
            <p:ph type="sldNum" sz="quarter" idx="10"/>
          </p:nvPr>
        </p:nvSpPr>
        <p:spPr/>
        <p:txBody>
          <a:bodyPr/>
          <a:lstStyle/>
          <a:p>
            <a:fld id="{59FB51E3-710E-0C4D-AE21-01B2CA9FC316}" type="slidenum">
              <a:rPr lang="nl-NL" smtClean="0"/>
              <a:pPr/>
              <a:t>7</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83731982"/>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Beperkingen </a:t>
            </a:r>
          </a:p>
          <a:p>
            <a:r>
              <a:rPr lang="nl-NL" dirty="0"/>
              <a:t>Niet off-label, niet buiten de richtlijn/protocol zelfstandig voorschrijven</a:t>
            </a:r>
          </a:p>
        </p:txBody>
      </p:sp>
      <p:sp>
        <p:nvSpPr>
          <p:cNvPr id="4" name="Tijdelijke aanduiding voor dianummer 3"/>
          <p:cNvSpPr>
            <a:spLocks noGrp="1"/>
          </p:cNvSpPr>
          <p:nvPr>
            <p:ph type="sldNum" sz="quarter" idx="10"/>
          </p:nvPr>
        </p:nvSpPr>
        <p:spPr/>
        <p:txBody>
          <a:bodyPr/>
          <a:lstStyle/>
          <a:p>
            <a:fld id="{59FB51E3-710E-0C4D-AE21-01B2CA9FC316}" type="slidenum">
              <a:rPr lang="nl-NL" smtClean="0"/>
              <a:pPr/>
              <a:t>16</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91204368"/>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IHT handboek verschijnt een addenda:</a:t>
            </a:r>
            <a:r>
              <a:rPr lang="nl-NL" baseline="0" dirty="0"/>
              <a:t> input voor het toevoegen/uitbreiden van de rol/functie VS??</a:t>
            </a:r>
            <a:endParaRPr lang="nl-NL" dirty="0"/>
          </a:p>
        </p:txBody>
      </p:sp>
      <p:sp>
        <p:nvSpPr>
          <p:cNvPr id="4" name="Tijdelijke aanduiding voor dianummer 3"/>
          <p:cNvSpPr>
            <a:spLocks noGrp="1"/>
          </p:cNvSpPr>
          <p:nvPr>
            <p:ph type="sldNum" sz="quarter" idx="10"/>
          </p:nvPr>
        </p:nvSpPr>
        <p:spPr/>
        <p:txBody>
          <a:bodyPr/>
          <a:lstStyle/>
          <a:p>
            <a:fld id="{59FB51E3-710E-0C4D-AE21-01B2CA9FC316}" type="slidenum">
              <a:rPr lang="nl-NL" smtClean="0"/>
              <a:pPr/>
              <a:t>19</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14231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eldia">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4208" y="685800"/>
            <a:ext cx="8001000" cy="2971800"/>
          </a:xfrm>
        </p:spPr>
        <p:txBody>
          <a:bodyPr anchor="b"/>
          <a:lstStyle>
            <a:lvl1pPr>
              <a:defRPr sz="4800"/>
            </a:lvl1pPr>
          </a:lstStyle>
          <a:p>
            <a:pPr lvl="0"/>
            <a:r>
              <a:rPr lang="nl-NL"/>
              <a:t>Klik om de stijl te bewerken</a:t>
            </a:r>
            <a:endParaRPr lang="en-US"/>
          </a:p>
        </p:txBody>
      </p:sp>
      <p:sp>
        <p:nvSpPr>
          <p:cNvPr id="3" name="Subtitle 2"/>
          <p:cNvSpPr txBox="1">
            <a:spLocks noGrp="1"/>
          </p:cNvSpPr>
          <p:nvPr>
            <p:ph type="subTitle" idx="1"/>
          </p:nvPr>
        </p:nvSpPr>
        <p:spPr>
          <a:xfrm>
            <a:off x="684208" y="3843863"/>
            <a:ext cx="6400800" cy="1947333"/>
          </a:xfrm>
        </p:spPr>
        <p:txBody>
          <a:bodyPr anchor="t"/>
          <a:lstStyle>
            <a:lvl1pPr marL="0" indent="0">
              <a:buNone/>
              <a:defRPr sz="2100"/>
            </a:lvl1pPr>
          </a:lstStyle>
          <a:p>
            <a:pPr lvl="0"/>
            <a:r>
              <a:rPr lang="nl-NL"/>
              <a:t>Klik om de ondertitelstijl van het model te bewerken</a:t>
            </a:r>
            <a:endParaRPr lang="en-US"/>
          </a:p>
        </p:txBody>
      </p:sp>
      <p:sp>
        <p:nvSpPr>
          <p:cNvPr id="4" name="Date Placeholder 3"/>
          <p:cNvSpPr txBox="1">
            <a:spLocks noGrp="1"/>
          </p:cNvSpPr>
          <p:nvPr>
            <p:ph type="dt" sz="half" idx="7"/>
          </p:nvPr>
        </p:nvSpPr>
        <p:spPr/>
        <p:txBody>
          <a:bodyPr/>
          <a:lstStyle>
            <a:lvl1pPr>
              <a:defRPr/>
            </a:lvl1pPr>
          </a:lstStyle>
          <a:p>
            <a:pPr lvl="0"/>
            <a:fld id="{6B72F2B0-AA9D-4F5C-8B88-313C8C31FBAC}" type="datetime1">
              <a:rPr lang="en-US"/>
              <a:pPr lvl="0"/>
              <a:t>20-05-2019</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A0E26E06-B172-4EB6-B545-77943989FB46}" type="slidenum">
              <a:rPr/>
              <a:pPr lvl="0"/>
              <a:t>‹nr.›</a:t>
            </a:fld>
            <a:endParaRPr lang="en-US"/>
          </a:p>
        </p:txBody>
      </p:sp>
      <p:cxnSp>
        <p:nvCxnSpPr>
          <p:cNvPr id="7" name="Straight Connector 15"/>
          <p:cNvCxnSpPr/>
          <p:nvPr/>
        </p:nvCxnSpPr>
        <p:spPr>
          <a:xfrm flipH="1">
            <a:off x="8228008" y="8467"/>
            <a:ext cx="3810003" cy="3810003"/>
          </a:xfrm>
          <a:prstGeom prst="straightConnector1">
            <a:avLst/>
          </a:prstGeom>
          <a:noFill/>
          <a:ln w="12701" cap="rnd">
            <a:solidFill>
              <a:srgbClr val="FFFFFF"/>
            </a:solidFill>
            <a:prstDash val="solid"/>
          </a:ln>
        </p:spPr>
      </p:cxnSp>
      <p:cxnSp>
        <p:nvCxnSpPr>
          <p:cNvPr id="8" name="Straight Connector 16"/>
          <p:cNvCxnSpPr/>
          <p:nvPr/>
        </p:nvCxnSpPr>
        <p:spPr>
          <a:xfrm flipH="1">
            <a:off x="6108173" y="91540"/>
            <a:ext cx="6080650" cy="6080660"/>
          </a:xfrm>
          <a:prstGeom prst="straightConnector1">
            <a:avLst/>
          </a:prstGeom>
          <a:noFill/>
          <a:ln w="12701" cap="rnd">
            <a:solidFill>
              <a:srgbClr val="FFFFFF"/>
            </a:solidFill>
            <a:prstDash val="solid"/>
          </a:ln>
        </p:spPr>
      </p:cxnSp>
      <p:cxnSp>
        <p:nvCxnSpPr>
          <p:cNvPr id="9" name="Straight Connector 18"/>
          <p:cNvCxnSpPr/>
          <p:nvPr/>
        </p:nvCxnSpPr>
        <p:spPr>
          <a:xfrm flipH="1">
            <a:off x="7235820" y="228600"/>
            <a:ext cx="4953003" cy="4953003"/>
          </a:xfrm>
          <a:prstGeom prst="straightConnector1">
            <a:avLst/>
          </a:prstGeom>
          <a:noFill/>
          <a:ln w="12701" cap="rnd">
            <a:solidFill>
              <a:srgbClr val="FFFFFF"/>
            </a:solidFill>
            <a:prstDash val="solid"/>
          </a:ln>
        </p:spPr>
      </p:cxnSp>
      <p:cxnSp>
        <p:nvCxnSpPr>
          <p:cNvPr id="10" name="Straight Connector 20"/>
          <p:cNvCxnSpPr/>
          <p:nvPr/>
        </p:nvCxnSpPr>
        <p:spPr>
          <a:xfrm flipH="1">
            <a:off x="7335838" y="32278"/>
            <a:ext cx="4852985" cy="4852986"/>
          </a:xfrm>
          <a:prstGeom prst="straightConnector1">
            <a:avLst/>
          </a:prstGeom>
          <a:noFill/>
          <a:ln w="31747" cap="rnd">
            <a:solidFill>
              <a:srgbClr val="FFFFFF"/>
            </a:solidFill>
            <a:prstDash val="solid"/>
          </a:ln>
        </p:spPr>
      </p:cxnSp>
      <p:cxnSp>
        <p:nvCxnSpPr>
          <p:cNvPr id="11" name="Straight Connector 22"/>
          <p:cNvCxnSpPr/>
          <p:nvPr/>
        </p:nvCxnSpPr>
        <p:spPr>
          <a:xfrm flipH="1">
            <a:off x="7845423" y="609603"/>
            <a:ext cx="4343400" cy="4343400"/>
          </a:xfrm>
          <a:prstGeom prst="straightConnector1">
            <a:avLst/>
          </a:prstGeom>
          <a:noFill/>
          <a:ln w="31747" cap="rnd">
            <a:solidFill>
              <a:srgbClr val="FFFFFF"/>
            </a:solidFill>
            <a:prstDash val="solid"/>
          </a:ln>
        </p:spPr>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0831983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anoramische afbeelding met bijschrif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nl-NL"/>
              <a:t>Klik om de stijl te bewerken</a:t>
            </a:r>
            <a:endParaRPr lang="en-US"/>
          </a:p>
        </p:txBody>
      </p:sp>
      <p:sp>
        <p:nvSpPr>
          <p:cNvPr id="3" name="Picture Placeholder 2"/>
          <p:cNvSpPr txBox="1">
            <a:spLocks noGrp="1"/>
          </p:cNvSpPr>
          <p:nvPr>
            <p:ph type="pic" idx="4294967295"/>
          </p:nvPr>
        </p:nvSpPr>
        <p:spPr>
          <a:xfrm>
            <a:off x="685800" y="533396"/>
            <a:ext cx="10818815" cy="3124203"/>
          </a:xfrm>
          <a:ln w="15873">
            <a:solidFill>
              <a:srgbClr val="FFFFFF">
                <a:alpha val="40000"/>
              </a:srgbClr>
            </a:solidFill>
            <a:prstDash val="solid"/>
          </a:ln>
        </p:spPr>
        <p:txBody>
          <a:bodyPr anchor="t" anchorCtr="1"/>
          <a:lstStyle>
            <a:lvl1pPr marL="0" indent="0" algn="ctr">
              <a:spcBef>
                <a:spcPts val="400"/>
              </a:spcBef>
              <a:buNone/>
              <a:defRPr sz="1600"/>
            </a:lvl1pPr>
          </a:lstStyle>
          <a:p>
            <a:pPr lvl="0"/>
            <a:r>
              <a:rPr lang="nl-NL"/>
              <a:t>Klik op het pictogram als u een afbeelding wilt toevoegen</a:t>
            </a:r>
            <a:endParaRPr lang="en-US"/>
          </a:p>
        </p:txBody>
      </p:sp>
      <p:sp>
        <p:nvSpPr>
          <p:cNvPr id="4" name="Text Placeholder 9"/>
          <p:cNvSpPr txBox="1">
            <a:spLocks noGrp="1"/>
          </p:cNvSpPr>
          <p:nvPr>
            <p:ph type="body" idx="4294967295"/>
          </p:nvPr>
        </p:nvSpPr>
        <p:spPr>
          <a:xfrm>
            <a:off x="914400" y="3843863"/>
            <a:ext cx="8304205" cy="457200"/>
          </a:xfrm>
        </p:spPr>
        <p:txBody>
          <a:bodyPr anchor="t"/>
          <a:lstStyle>
            <a:lvl1pPr marL="0" indent="0">
              <a:spcBef>
                <a:spcPts val="400"/>
              </a:spcBef>
              <a:buNone/>
              <a:defRPr sz="1600"/>
            </a:lvl1pPr>
          </a:lstStyle>
          <a:p>
            <a:pPr lvl="0"/>
            <a:r>
              <a:rPr lang="nl-NL"/>
              <a:t>Tekststijl van het model bewerken</a:t>
            </a:r>
          </a:p>
        </p:txBody>
      </p:sp>
      <p:sp>
        <p:nvSpPr>
          <p:cNvPr id="5" name="Date Placeholder 2"/>
          <p:cNvSpPr txBox="1">
            <a:spLocks noGrp="1"/>
          </p:cNvSpPr>
          <p:nvPr>
            <p:ph type="dt" sz="half" idx="7"/>
          </p:nvPr>
        </p:nvSpPr>
        <p:spPr/>
        <p:txBody>
          <a:bodyPr/>
          <a:lstStyle>
            <a:lvl1pPr>
              <a:defRPr/>
            </a:lvl1pPr>
          </a:lstStyle>
          <a:p>
            <a:pPr lvl="0"/>
            <a:fld id="{11733552-E439-4DCF-8E2C-D88DC25AB69E}" type="datetime1">
              <a:rPr lang="en-US"/>
              <a:pPr lvl="0"/>
              <a:t>20-05-2019</a:t>
            </a:fld>
            <a:endParaRPr lang="en-US"/>
          </a:p>
        </p:txBody>
      </p:sp>
      <p:sp>
        <p:nvSpPr>
          <p:cNvPr id="6" name="Footer Placeholder 3"/>
          <p:cNvSpPr txBox="1">
            <a:spLocks noGrp="1"/>
          </p:cNvSpPr>
          <p:nvPr>
            <p:ph type="ftr" sz="quarter" idx="9"/>
          </p:nvPr>
        </p:nvSpPr>
        <p:spPr/>
        <p:txBody>
          <a:bodyPr/>
          <a:lstStyle>
            <a:lvl1pPr>
              <a:defRPr/>
            </a:lvl1pPr>
          </a:lstStyle>
          <a:p>
            <a:pPr lvl="0"/>
            <a:endParaRPr lang="en-US"/>
          </a:p>
        </p:txBody>
      </p:sp>
      <p:sp>
        <p:nvSpPr>
          <p:cNvPr id="7" name="Slide Number Placeholder 4"/>
          <p:cNvSpPr txBox="1">
            <a:spLocks noGrp="1"/>
          </p:cNvSpPr>
          <p:nvPr>
            <p:ph type="sldNum" sz="quarter" idx="8"/>
          </p:nvPr>
        </p:nvSpPr>
        <p:spPr/>
        <p:txBody>
          <a:bodyPr/>
          <a:lstStyle>
            <a:lvl1pPr>
              <a:defRPr/>
            </a:lvl1pPr>
          </a:lstStyle>
          <a:p>
            <a:pPr lvl="0"/>
            <a:fld id="{AF5BE160-8F3E-4C66-834B-4DCC94799A73}" type="slidenum">
              <a:rPr/>
              <a:pPr lvl="0"/>
              <a:t>‹nr.›</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3086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el en bijschrift">
    <p:spTree>
      <p:nvGrpSpPr>
        <p:cNvPr id="1" name=""/>
        <p:cNvGrpSpPr/>
        <p:nvPr/>
      </p:nvGrpSpPr>
      <p:grpSpPr>
        <a:xfrm>
          <a:off x="0" y="0"/>
          <a:ext cx="0" cy="0"/>
          <a:chOff x="0" y="0"/>
          <a:chExt cx="0" cy="0"/>
        </a:xfrm>
      </p:grpSpPr>
      <p:sp>
        <p:nvSpPr>
          <p:cNvPr id="2" name="Title 1"/>
          <p:cNvSpPr txBox="1">
            <a:spLocks noGrp="1"/>
          </p:cNvSpPr>
          <p:nvPr>
            <p:ph type="title"/>
          </p:nvPr>
        </p:nvSpPr>
        <p:spPr>
          <a:xfrm>
            <a:off x="684208" y="685800"/>
            <a:ext cx="10058400" cy="2743200"/>
          </a:xfrm>
        </p:spPr>
        <p:txBody>
          <a:bodyPr/>
          <a:lstStyle>
            <a:lvl1pPr>
              <a:defRPr sz="3200"/>
            </a:lvl1pPr>
          </a:lstStyle>
          <a:p>
            <a:pPr lvl="0"/>
            <a:r>
              <a:rPr lang="nl-NL"/>
              <a:t>Klik om de stijl te bewerken</a:t>
            </a:r>
            <a:endParaRPr lang="en-US"/>
          </a:p>
        </p:txBody>
      </p:sp>
      <p:sp>
        <p:nvSpPr>
          <p:cNvPr id="3" name="Text Placeholder 2"/>
          <p:cNvSpPr txBox="1">
            <a:spLocks noGrp="1"/>
          </p:cNvSpPr>
          <p:nvPr>
            <p:ph type="body" idx="4294967295"/>
          </p:nvPr>
        </p:nvSpPr>
        <p:spPr>
          <a:xfrm>
            <a:off x="684208" y="4114800"/>
            <a:ext cx="8535988" cy="1879604"/>
          </a:xfrm>
        </p:spPr>
        <p:txBody>
          <a:bodyPr/>
          <a:lstStyle>
            <a:lvl1pPr marL="0" indent="0">
              <a:buNone/>
              <a:defRPr/>
            </a:lvl1pPr>
          </a:lstStyle>
          <a:p>
            <a:pPr lvl="0"/>
            <a:r>
              <a:rPr lang="nl-NL"/>
              <a:t>Tekststijl van het model bewerken</a:t>
            </a:r>
          </a:p>
        </p:txBody>
      </p:sp>
      <p:sp>
        <p:nvSpPr>
          <p:cNvPr id="4" name="Date Placeholder 3"/>
          <p:cNvSpPr txBox="1">
            <a:spLocks noGrp="1"/>
          </p:cNvSpPr>
          <p:nvPr>
            <p:ph type="dt" sz="half" idx="7"/>
          </p:nvPr>
        </p:nvSpPr>
        <p:spPr/>
        <p:txBody>
          <a:bodyPr/>
          <a:lstStyle>
            <a:lvl1pPr>
              <a:defRPr/>
            </a:lvl1pPr>
          </a:lstStyle>
          <a:p>
            <a:pPr lvl="0"/>
            <a:fld id="{4908B0AC-5853-4FEC-A20D-B20C2E220427}" type="datetime1">
              <a:rPr lang="en-US"/>
              <a:pPr lvl="0"/>
              <a:t>20-05-2019</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B78CADAA-0353-4FDB-9B87-FCFC9ADF7B64}" type="slidenum">
              <a:rPr/>
              <a:pPr lvl="0"/>
              <a:t>‹nr.›</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41519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iteraat met bijschrift">
    <p:spTree>
      <p:nvGrpSpPr>
        <p:cNvPr id="1" name=""/>
        <p:cNvGrpSpPr/>
        <p:nvPr/>
      </p:nvGrpSpPr>
      <p:grpSpPr>
        <a:xfrm>
          <a:off x="0" y="0"/>
          <a:ext cx="0" cy="0"/>
          <a:chOff x="0" y="0"/>
          <a:chExt cx="0" cy="0"/>
        </a:xfrm>
      </p:grpSpPr>
      <p:sp>
        <p:nvSpPr>
          <p:cNvPr id="2" name="Title 1"/>
          <p:cNvSpPr txBox="1">
            <a:spLocks noGrp="1"/>
          </p:cNvSpPr>
          <p:nvPr>
            <p:ph type="title"/>
          </p:nvPr>
        </p:nvSpPr>
        <p:spPr>
          <a:xfrm>
            <a:off x="1141408" y="685800"/>
            <a:ext cx="9144000" cy="2743200"/>
          </a:xfrm>
        </p:spPr>
        <p:txBody>
          <a:bodyPr/>
          <a:lstStyle>
            <a:lvl1pPr>
              <a:defRPr sz="3200"/>
            </a:lvl1pPr>
          </a:lstStyle>
          <a:p>
            <a:pPr lvl="0"/>
            <a:r>
              <a:rPr lang="nl-NL"/>
              <a:t>Klik om de stijl te bewerken</a:t>
            </a:r>
            <a:endParaRPr lang="en-US"/>
          </a:p>
        </p:txBody>
      </p:sp>
      <p:sp>
        <p:nvSpPr>
          <p:cNvPr id="3" name="Text Placeholder 9"/>
          <p:cNvSpPr txBox="1">
            <a:spLocks noGrp="1"/>
          </p:cNvSpPr>
          <p:nvPr>
            <p:ph type="body" idx="4294967295"/>
          </p:nvPr>
        </p:nvSpPr>
        <p:spPr>
          <a:xfrm>
            <a:off x="1446215" y="3429000"/>
            <a:ext cx="8534396" cy="381003"/>
          </a:xfrm>
        </p:spPr>
        <p:txBody>
          <a:bodyPr/>
          <a:lstStyle>
            <a:lvl1pPr marL="0" indent="0">
              <a:buNone/>
              <a:defRPr/>
            </a:lvl1pPr>
          </a:lstStyle>
          <a:p>
            <a:pPr lvl="0"/>
            <a:r>
              <a:rPr lang="nl-NL"/>
              <a:t>Tekststijl van het model bewerken</a:t>
            </a:r>
          </a:p>
        </p:txBody>
      </p:sp>
      <p:sp>
        <p:nvSpPr>
          <p:cNvPr id="4" name="Text Placeholder 2"/>
          <p:cNvSpPr txBox="1">
            <a:spLocks noGrp="1"/>
          </p:cNvSpPr>
          <p:nvPr>
            <p:ph type="body" idx="4294967295"/>
          </p:nvPr>
        </p:nvSpPr>
        <p:spPr>
          <a:xfrm>
            <a:off x="684208" y="4301063"/>
            <a:ext cx="8534396" cy="1684864"/>
          </a:xfrm>
        </p:spPr>
        <p:txBody>
          <a:bodyPr/>
          <a:lstStyle>
            <a:lvl1pPr marL="0" indent="0">
              <a:buNone/>
              <a:defRPr/>
            </a:lvl1pPr>
          </a:lstStyle>
          <a:p>
            <a:pPr lvl="0"/>
            <a:r>
              <a:rPr lang="nl-NL"/>
              <a:t>Tekststijl van het model bewerken</a:t>
            </a:r>
          </a:p>
        </p:txBody>
      </p:sp>
      <p:sp>
        <p:nvSpPr>
          <p:cNvPr id="5" name="Date Placeholder 3"/>
          <p:cNvSpPr txBox="1">
            <a:spLocks noGrp="1"/>
          </p:cNvSpPr>
          <p:nvPr>
            <p:ph type="dt" sz="half" idx="7"/>
          </p:nvPr>
        </p:nvSpPr>
        <p:spPr/>
        <p:txBody>
          <a:bodyPr/>
          <a:lstStyle>
            <a:lvl1pPr>
              <a:defRPr/>
            </a:lvl1pPr>
          </a:lstStyle>
          <a:p>
            <a:pPr lvl="0"/>
            <a:fld id="{30AEE88D-EFE3-45BB-8DF5-F50D662E09B2}" type="datetime1">
              <a:rPr lang="en-US"/>
              <a:pPr lvl="0"/>
              <a:t>20-05-2019</a:t>
            </a:fld>
            <a:endParaRPr lang="en-US"/>
          </a:p>
        </p:txBody>
      </p:sp>
      <p:sp>
        <p:nvSpPr>
          <p:cNvPr id="6" name="Footer Placeholder 4"/>
          <p:cNvSpPr txBox="1">
            <a:spLocks noGrp="1"/>
          </p:cNvSpPr>
          <p:nvPr>
            <p:ph type="ftr" sz="quarter" idx="9"/>
          </p:nvPr>
        </p:nvSpPr>
        <p:spPr/>
        <p:txBody>
          <a:bodyPr/>
          <a:lstStyle>
            <a:lvl1pPr>
              <a:defRPr/>
            </a:lvl1pPr>
          </a:lstStyle>
          <a:p>
            <a:pPr lvl="0"/>
            <a:endParaRPr lang="en-US"/>
          </a:p>
        </p:txBody>
      </p:sp>
      <p:sp>
        <p:nvSpPr>
          <p:cNvPr id="7" name="Slide Number Placeholder 5"/>
          <p:cNvSpPr txBox="1">
            <a:spLocks noGrp="1"/>
          </p:cNvSpPr>
          <p:nvPr>
            <p:ph type="sldNum" sz="quarter" idx="8"/>
          </p:nvPr>
        </p:nvSpPr>
        <p:spPr/>
        <p:txBody>
          <a:bodyPr/>
          <a:lstStyle>
            <a:lvl1pPr>
              <a:defRPr/>
            </a:lvl1pPr>
          </a:lstStyle>
          <a:p>
            <a:pPr lvl="0"/>
            <a:fld id="{74972D5A-91D5-477D-911D-5E0BE5B2AF72}" type="slidenum">
              <a:rPr/>
              <a:pPr lvl="0"/>
              <a:t>‹nr.›</a:t>
            </a:fld>
            <a:endParaRPr lang="en-US"/>
          </a:p>
        </p:txBody>
      </p:sp>
      <p:sp>
        <p:nvSpPr>
          <p:cNvPr id="8" name="TextBox 13"/>
          <p:cNvSpPr txBox="1"/>
          <p:nvPr/>
        </p:nvSpPr>
        <p:spPr>
          <a:xfrm>
            <a:off x="531815" y="812224"/>
            <a:ext cx="609603" cy="584777"/>
          </a:xfrm>
          <a:prstGeom prst="rect">
            <a:avLst/>
          </a:prstGeom>
          <a:noFill/>
          <a:ln cap="rnd">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FFFFFF"/>
                </a:solidFill>
                <a:uFillTx/>
                <a:latin typeface="Century Gothic"/>
              </a:rPr>
              <a:t>“</a:t>
            </a:r>
          </a:p>
        </p:txBody>
      </p:sp>
      <p:sp>
        <p:nvSpPr>
          <p:cNvPr id="9" name="TextBox 14"/>
          <p:cNvSpPr txBox="1"/>
          <p:nvPr/>
        </p:nvSpPr>
        <p:spPr>
          <a:xfrm>
            <a:off x="10285408" y="2768602"/>
            <a:ext cx="609603" cy="584777"/>
          </a:xfrm>
          <a:prstGeom prst="rect">
            <a:avLst/>
          </a:prstGeom>
          <a:noFill/>
          <a:ln cap="rnd">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FFFFFF"/>
                </a:solidFill>
                <a:uFillTx/>
                <a:latin typeface="Century Gothic"/>
              </a:rPr>
              <a: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43790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Naamkaartje">
    <p:spTree>
      <p:nvGrpSpPr>
        <p:cNvPr id="1" name=""/>
        <p:cNvGrpSpPr/>
        <p:nvPr/>
      </p:nvGrpSpPr>
      <p:grpSpPr>
        <a:xfrm>
          <a:off x="0" y="0"/>
          <a:ext cx="0" cy="0"/>
          <a:chOff x="0" y="0"/>
          <a:chExt cx="0" cy="0"/>
        </a:xfrm>
      </p:grpSpPr>
      <p:sp>
        <p:nvSpPr>
          <p:cNvPr id="2" name="Title 1"/>
          <p:cNvSpPr txBox="1">
            <a:spLocks noGrp="1"/>
          </p:cNvSpPr>
          <p:nvPr>
            <p:ph type="title"/>
          </p:nvPr>
        </p:nvSpPr>
        <p:spPr>
          <a:xfrm>
            <a:off x="684208" y="3429000"/>
            <a:ext cx="8534396" cy="1697400"/>
          </a:xfrm>
        </p:spPr>
        <p:txBody>
          <a:bodyPr anchor="b"/>
          <a:lstStyle>
            <a:lvl1pPr>
              <a:defRPr sz="3200"/>
            </a:lvl1pPr>
          </a:lstStyle>
          <a:p>
            <a:pPr lvl="0"/>
            <a:r>
              <a:rPr lang="nl-NL"/>
              <a:t>Klik om de stijl te bewerken</a:t>
            </a:r>
            <a:endParaRPr lang="en-US"/>
          </a:p>
        </p:txBody>
      </p:sp>
      <p:sp>
        <p:nvSpPr>
          <p:cNvPr id="3" name="Text Placeholder 2"/>
          <p:cNvSpPr txBox="1">
            <a:spLocks noGrp="1"/>
          </p:cNvSpPr>
          <p:nvPr>
            <p:ph type="body" idx="4294967295"/>
          </p:nvPr>
        </p:nvSpPr>
        <p:spPr>
          <a:xfrm>
            <a:off x="684208" y="5132984"/>
            <a:ext cx="8535988" cy="860395"/>
          </a:xfrm>
        </p:spPr>
        <p:txBody>
          <a:bodyPr anchor="t"/>
          <a:lstStyle>
            <a:lvl1pPr marL="0" indent="0">
              <a:buNone/>
              <a:defRPr/>
            </a:lvl1pPr>
          </a:lstStyle>
          <a:p>
            <a:pPr lvl="0"/>
            <a:r>
              <a:rPr lang="nl-NL"/>
              <a:t>Tekststijl van het model bewerken</a:t>
            </a:r>
          </a:p>
        </p:txBody>
      </p:sp>
      <p:sp>
        <p:nvSpPr>
          <p:cNvPr id="4" name="Date Placeholder 3"/>
          <p:cNvSpPr txBox="1">
            <a:spLocks noGrp="1"/>
          </p:cNvSpPr>
          <p:nvPr>
            <p:ph type="dt" sz="half" idx="7"/>
          </p:nvPr>
        </p:nvSpPr>
        <p:spPr/>
        <p:txBody>
          <a:bodyPr/>
          <a:lstStyle>
            <a:lvl1pPr>
              <a:defRPr/>
            </a:lvl1pPr>
          </a:lstStyle>
          <a:p>
            <a:pPr lvl="0"/>
            <a:fld id="{744E4D49-18B6-4138-9037-F5CD9B114B21}" type="datetime1">
              <a:rPr lang="en-US"/>
              <a:pPr lvl="0"/>
              <a:t>20-05-2019</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51D1A5A2-6D0C-49C3-8E92-D6338C5C2EC8}" type="slidenum">
              <a:rPr/>
              <a:pPr lvl="0"/>
              <a:t>‹nr.›</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15724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Offerte naamkaartje">
    <p:spTree>
      <p:nvGrpSpPr>
        <p:cNvPr id="1" name=""/>
        <p:cNvGrpSpPr/>
        <p:nvPr/>
      </p:nvGrpSpPr>
      <p:grpSpPr>
        <a:xfrm>
          <a:off x="0" y="0"/>
          <a:ext cx="0" cy="0"/>
          <a:chOff x="0" y="0"/>
          <a:chExt cx="0" cy="0"/>
        </a:xfrm>
      </p:grpSpPr>
      <p:sp>
        <p:nvSpPr>
          <p:cNvPr id="2" name="Title 1"/>
          <p:cNvSpPr txBox="1">
            <a:spLocks noGrp="1"/>
          </p:cNvSpPr>
          <p:nvPr>
            <p:ph type="title"/>
          </p:nvPr>
        </p:nvSpPr>
        <p:spPr>
          <a:xfrm>
            <a:off x="1141408" y="685800"/>
            <a:ext cx="9144000" cy="2743200"/>
          </a:xfrm>
        </p:spPr>
        <p:txBody>
          <a:bodyPr/>
          <a:lstStyle>
            <a:lvl1pPr>
              <a:defRPr sz="3200"/>
            </a:lvl1pPr>
          </a:lstStyle>
          <a:p>
            <a:pPr lvl="0"/>
            <a:r>
              <a:rPr lang="nl-NL"/>
              <a:t>Klik om de stijl te bewerken</a:t>
            </a:r>
            <a:endParaRPr lang="en-US"/>
          </a:p>
        </p:txBody>
      </p:sp>
      <p:sp>
        <p:nvSpPr>
          <p:cNvPr id="3" name="Text Placeholder 9"/>
          <p:cNvSpPr txBox="1">
            <a:spLocks noGrp="1"/>
          </p:cNvSpPr>
          <p:nvPr>
            <p:ph type="body" idx="4294967295"/>
          </p:nvPr>
        </p:nvSpPr>
        <p:spPr>
          <a:xfrm>
            <a:off x="684208" y="3928536"/>
            <a:ext cx="8534396" cy="1049868"/>
          </a:xfrm>
        </p:spPr>
        <p:txBody>
          <a:bodyPr anchor="b"/>
          <a:lstStyle>
            <a:lvl1pPr marL="0">
              <a:spcBef>
                <a:spcPts val="0"/>
              </a:spcBef>
              <a:buNone/>
              <a:defRPr sz="2400" cap="all">
                <a:solidFill>
                  <a:srgbClr val="FFFFFF"/>
                </a:solidFill>
              </a:defRPr>
            </a:lvl1pPr>
          </a:lstStyle>
          <a:p>
            <a:pPr lvl="0"/>
            <a:r>
              <a:rPr lang="nl-NL"/>
              <a:t>Tekststijl van het model bewerken</a:t>
            </a:r>
          </a:p>
        </p:txBody>
      </p:sp>
      <p:sp>
        <p:nvSpPr>
          <p:cNvPr id="4" name="Text Placeholder 2"/>
          <p:cNvSpPr txBox="1">
            <a:spLocks noGrp="1"/>
          </p:cNvSpPr>
          <p:nvPr>
            <p:ph type="body" idx="4294967295"/>
          </p:nvPr>
        </p:nvSpPr>
        <p:spPr>
          <a:xfrm>
            <a:off x="684208" y="4978395"/>
            <a:ext cx="8534396" cy="1015998"/>
          </a:xfrm>
        </p:spPr>
        <p:txBody>
          <a:bodyPr anchor="t"/>
          <a:lstStyle>
            <a:lvl1pPr marL="0" indent="0">
              <a:spcBef>
                <a:spcPts val="400"/>
              </a:spcBef>
              <a:buNone/>
              <a:defRPr sz="1800"/>
            </a:lvl1pPr>
          </a:lstStyle>
          <a:p>
            <a:pPr lvl="0"/>
            <a:r>
              <a:rPr lang="nl-NL"/>
              <a:t>Tekststijl van het model bewerken</a:t>
            </a:r>
          </a:p>
        </p:txBody>
      </p:sp>
      <p:sp>
        <p:nvSpPr>
          <p:cNvPr id="5" name="Date Placeholder 3"/>
          <p:cNvSpPr txBox="1">
            <a:spLocks noGrp="1"/>
          </p:cNvSpPr>
          <p:nvPr>
            <p:ph type="dt" sz="half" idx="7"/>
          </p:nvPr>
        </p:nvSpPr>
        <p:spPr/>
        <p:txBody>
          <a:bodyPr/>
          <a:lstStyle>
            <a:lvl1pPr>
              <a:defRPr/>
            </a:lvl1pPr>
          </a:lstStyle>
          <a:p>
            <a:pPr lvl="0"/>
            <a:fld id="{8DCB97EF-6FF7-4957-BD9B-0216EE7C8759}" type="datetime1">
              <a:rPr lang="en-US"/>
              <a:pPr lvl="0"/>
              <a:t>20-05-2019</a:t>
            </a:fld>
            <a:endParaRPr lang="en-US"/>
          </a:p>
        </p:txBody>
      </p:sp>
      <p:sp>
        <p:nvSpPr>
          <p:cNvPr id="6" name="Footer Placeholder 4"/>
          <p:cNvSpPr txBox="1">
            <a:spLocks noGrp="1"/>
          </p:cNvSpPr>
          <p:nvPr>
            <p:ph type="ftr" sz="quarter" idx="9"/>
          </p:nvPr>
        </p:nvSpPr>
        <p:spPr/>
        <p:txBody>
          <a:bodyPr/>
          <a:lstStyle>
            <a:lvl1pPr>
              <a:defRPr/>
            </a:lvl1pPr>
          </a:lstStyle>
          <a:p>
            <a:pPr lvl="0"/>
            <a:endParaRPr lang="en-US"/>
          </a:p>
        </p:txBody>
      </p:sp>
      <p:sp>
        <p:nvSpPr>
          <p:cNvPr id="7" name="Slide Number Placeholder 5"/>
          <p:cNvSpPr txBox="1">
            <a:spLocks noGrp="1"/>
          </p:cNvSpPr>
          <p:nvPr>
            <p:ph type="sldNum" sz="quarter" idx="8"/>
          </p:nvPr>
        </p:nvSpPr>
        <p:spPr/>
        <p:txBody>
          <a:bodyPr/>
          <a:lstStyle>
            <a:lvl1pPr>
              <a:defRPr/>
            </a:lvl1pPr>
          </a:lstStyle>
          <a:p>
            <a:pPr lvl="0"/>
            <a:fld id="{0FE9BAD8-B7F3-4D43-A2CF-0B5676D97AF8}" type="slidenum">
              <a:rPr/>
              <a:pPr lvl="0"/>
              <a:t>‹nr.›</a:t>
            </a:fld>
            <a:endParaRPr lang="en-US"/>
          </a:p>
        </p:txBody>
      </p:sp>
      <p:sp>
        <p:nvSpPr>
          <p:cNvPr id="8" name="TextBox 10"/>
          <p:cNvSpPr txBox="1"/>
          <p:nvPr/>
        </p:nvSpPr>
        <p:spPr>
          <a:xfrm>
            <a:off x="531815" y="812224"/>
            <a:ext cx="609603" cy="584777"/>
          </a:xfrm>
          <a:prstGeom prst="rect">
            <a:avLst/>
          </a:prstGeom>
          <a:noFill/>
          <a:ln cap="rnd">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FFFFFF"/>
                </a:solidFill>
                <a:uFillTx/>
                <a:latin typeface="Century Gothic"/>
              </a:rPr>
              <a:t>“</a:t>
            </a:r>
          </a:p>
        </p:txBody>
      </p:sp>
      <p:sp>
        <p:nvSpPr>
          <p:cNvPr id="9" name="TextBox 11"/>
          <p:cNvSpPr txBox="1"/>
          <p:nvPr/>
        </p:nvSpPr>
        <p:spPr>
          <a:xfrm>
            <a:off x="10285408" y="2768602"/>
            <a:ext cx="609603" cy="584777"/>
          </a:xfrm>
          <a:prstGeom prst="rect">
            <a:avLst/>
          </a:prstGeom>
          <a:noFill/>
          <a:ln cap="rnd">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FFFFFF"/>
                </a:solidFill>
                <a:uFillTx/>
                <a:latin typeface="Century Gothic"/>
              </a:rPr>
              <a: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90870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Waar of onwaar">
    <p:spTree>
      <p:nvGrpSpPr>
        <p:cNvPr id="1" name=""/>
        <p:cNvGrpSpPr/>
        <p:nvPr/>
      </p:nvGrpSpPr>
      <p:grpSpPr>
        <a:xfrm>
          <a:off x="0" y="0"/>
          <a:ext cx="0" cy="0"/>
          <a:chOff x="0" y="0"/>
          <a:chExt cx="0" cy="0"/>
        </a:xfrm>
      </p:grpSpPr>
      <p:sp>
        <p:nvSpPr>
          <p:cNvPr id="2" name="Title 1"/>
          <p:cNvSpPr txBox="1">
            <a:spLocks noGrp="1"/>
          </p:cNvSpPr>
          <p:nvPr>
            <p:ph type="title"/>
          </p:nvPr>
        </p:nvSpPr>
        <p:spPr>
          <a:xfrm>
            <a:off x="684208" y="685800"/>
            <a:ext cx="10058400" cy="2743200"/>
          </a:xfrm>
        </p:spPr>
        <p:txBody>
          <a:bodyPr/>
          <a:lstStyle>
            <a:lvl1pPr>
              <a:defRPr/>
            </a:lvl1pPr>
          </a:lstStyle>
          <a:p>
            <a:pPr lvl="0"/>
            <a:r>
              <a:rPr lang="nl-NL"/>
              <a:t>Klik om de stijl te bewerken</a:t>
            </a:r>
            <a:endParaRPr lang="en-US"/>
          </a:p>
        </p:txBody>
      </p:sp>
      <p:sp>
        <p:nvSpPr>
          <p:cNvPr id="3" name="Text Placeholder 9"/>
          <p:cNvSpPr txBox="1">
            <a:spLocks noGrp="1"/>
          </p:cNvSpPr>
          <p:nvPr>
            <p:ph type="body" idx="4294967295"/>
          </p:nvPr>
        </p:nvSpPr>
        <p:spPr>
          <a:xfrm>
            <a:off x="684208" y="3928536"/>
            <a:ext cx="8534396" cy="838203"/>
          </a:xfrm>
        </p:spPr>
        <p:txBody>
          <a:bodyPr anchor="b"/>
          <a:lstStyle>
            <a:lvl1pPr marL="0">
              <a:spcBef>
                <a:spcPts val="0"/>
              </a:spcBef>
              <a:buNone/>
              <a:defRPr sz="2400" cap="all">
                <a:solidFill>
                  <a:srgbClr val="FFFFFF"/>
                </a:solidFill>
              </a:defRPr>
            </a:lvl1pPr>
          </a:lstStyle>
          <a:p>
            <a:pPr lvl="0"/>
            <a:r>
              <a:rPr lang="nl-NL"/>
              <a:t>Tekststijl van het model bewerken</a:t>
            </a:r>
          </a:p>
        </p:txBody>
      </p:sp>
      <p:sp>
        <p:nvSpPr>
          <p:cNvPr id="4" name="Text Placeholder 2"/>
          <p:cNvSpPr txBox="1">
            <a:spLocks noGrp="1"/>
          </p:cNvSpPr>
          <p:nvPr>
            <p:ph type="body" idx="4294967295"/>
          </p:nvPr>
        </p:nvSpPr>
        <p:spPr>
          <a:xfrm>
            <a:off x="684208" y="4766730"/>
            <a:ext cx="8534396" cy="1227664"/>
          </a:xfrm>
        </p:spPr>
        <p:txBody>
          <a:bodyPr anchor="t"/>
          <a:lstStyle>
            <a:lvl1pPr marL="0" indent="0">
              <a:spcBef>
                <a:spcPts val="400"/>
              </a:spcBef>
              <a:buNone/>
              <a:defRPr sz="1800"/>
            </a:lvl1pPr>
          </a:lstStyle>
          <a:p>
            <a:pPr lvl="0"/>
            <a:r>
              <a:rPr lang="nl-NL"/>
              <a:t>Tekststijl van het model bewerken</a:t>
            </a:r>
          </a:p>
        </p:txBody>
      </p:sp>
      <p:sp>
        <p:nvSpPr>
          <p:cNvPr id="5" name="Date Placeholder 3"/>
          <p:cNvSpPr txBox="1">
            <a:spLocks noGrp="1"/>
          </p:cNvSpPr>
          <p:nvPr>
            <p:ph type="dt" sz="half" idx="7"/>
          </p:nvPr>
        </p:nvSpPr>
        <p:spPr/>
        <p:txBody>
          <a:bodyPr/>
          <a:lstStyle>
            <a:lvl1pPr>
              <a:defRPr/>
            </a:lvl1pPr>
          </a:lstStyle>
          <a:p>
            <a:pPr lvl="0"/>
            <a:fld id="{B1620A9E-C08B-4EB4-967E-66DB904A04C2}" type="datetime1">
              <a:rPr lang="en-US"/>
              <a:pPr lvl="0"/>
              <a:t>20-05-2019</a:t>
            </a:fld>
            <a:endParaRPr lang="en-US"/>
          </a:p>
        </p:txBody>
      </p:sp>
      <p:sp>
        <p:nvSpPr>
          <p:cNvPr id="6" name="Footer Placeholder 4"/>
          <p:cNvSpPr txBox="1">
            <a:spLocks noGrp="1"/>
          </p:cNvSpPr>
          <p:nvPr>
            <p:ph type="ftr" sz="quarter" idx="9"/>
          </p:nvPr>
        </p:nvSpPr>
        <p:spPr/>
        <p:txBody>
          <a:bodyPr/>
          <a:lstStyle>
            <a:lvl1pPr>
              <a:defRPr/>
            </a:lvl1pPr>
          </a:lstStyle>
          <a:p>
            <a:pPr lvl="0"/>
            <a:endParaRPr lang="en-US"/>
          </a:p>
        </p:txBody>
      </p:sp>
      <p:sp>
        <p:nvSpPr>
          <p:cNvPr id="7" name="Slide Number Placeholder 5"/>
          <p:cNvSpPr txBox="1">
            <a:spLocks noGrp="1"/>
          </p:cNvSpPr>
          <p:nvPr>
            <p:ph type="sldNum" sz="quarter" idx="8"/>
          </p:nvPr>
        </p:nvSpPr>
        <p:spPr/>
        <p:txBody>
          <a:bodyPr/>
          <a:lstStyle>
            <a:lvl1pPr>
              <a:defRPr/>
            </a:lvl1pPr>
          </a:lstStyle>
          <a:p>
            <a:pPr lvl="0"/>
            <a:fld id="{9C09BBEF-9744-48C0-8752-94BDD7E1E267}" type="slidenum">
              <a:rPr/>
              <a:pPr lvl="0"/>
              <a:t>‹nr.›</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87320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el en verticale teks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nl-NL"/>
              <a:t>Klik om de stijl te bewerken</a:t>
            </a:r>
            <a:endParaRPr lang="en-US"/>
          </a:p>
        </p:txBody>
      </p:sp>
      <p:sp>
        <p:nvSpPr>
          <p:cNvPr id="3" name="Vertical Text Placeholder 2"/>
          <p:cNvSpPr txBox="1">
            <a:spLocks noGrp="1"/>
          </p:cNvSpPr>
          <p:nvPr>
            <p:ph type="body" orient="vert" idx="1"/>
          </p:nvPr>
        </p:nvSpPr>
        <p:spPr/>
        <p:txBody>
          <a:bodyPr vert="eaVert" anchor="t"/>
          <a:lstStyle>
            <a:lvl1pPr>
              <a:defRPr/>
            </a:lvl1pPr>
            <a:lvl2pPr>
              <a:defRPr/>
            </a:lvl2pPr>
            <a:lvl3pPr>
              <a:defRPr/>
            </a:lvl3pPr>
            <a:lvl4pPr>
              <a:defRPr/>
            </a:lvl4pPr>
            <a:lvl5pPr>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txBox="1">
            <a:spLocks noGrp="1"/>
          </p:cNvSpPr>
          <p:nvPr>
            <p:ph type="dt" sz="half" idx="7"/>
          </p:nvPr>
        </p:nvSpPr>
        <p:spPr/>
        <p:txBody>
          <a:bodyPr/>
          <a:lstStyle>
            <a:lvl1pPr>
              <a:defRPr/>
            </a:lvl1pPr>
          </a:lstStyle>
          <a:p>
            <a:pPr lvl="0"/>
            <a:fld id="{D4B8D1BA-C76A-4AE5-841B-26946A43B335}" type="datetime1">
              <a:rPr lang="en-US"/>
              <a:pPr lvl="0"/>
              <a:t>20-05-2019</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A541F5B7-F197-4322-8EAB-4F791B0BADCB}" type="slidenum">
              <a:rPr/>
              <a:pPr lvl="0"/>
              <a:t>‹nr.›</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15951023"/>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e titel en teks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8685208" y="685800"/>
            <a:ext cx="2057400" cy="4572000"/>
          </a:xfrm>
        </p:spPr>
        <p:txBody>
          <a:bodyPr vert="eaVert"/>
          <a:lstStyle>
            <a:lvl1pPr>
              <a:defRPr/>
            </a:lvl1pPr>
          </a:lstStyle>
          <a:p>
            <a:pPr lvl="0"/>
            <a:r>
              <a:rPr lang="nl-NL"/>
              <a:t>Klik om de stijl te bewerken</a:t>
            </a:r>
            <a:endParaRPr lang="en-US"/>
          </a:p>
        </p:txBody>
      </p:sp>
      <p:sp>
        <p:nvSpPr>
          <p:cNvPr id="3" name="Vertical Text Placeholder 2"/>
          <p:cNvSpPr txBox="1">
            <a:spLocks noGrp="1"/>
          </p:cNvSpPr>
          <p:nvPr>
            <p:ph type="body" orient="vert" idx="1"/>
          </p:nvPr>
        </p:nvSpPr>
        <p:spPr>
          <a:xfrm>
            <a:off x="685800" y="685800"/>
            <a:ext cx="7823204" cy="5308604"/>
          </a:xfrm>
        </p:spPr>
        <p:txBody>
          <a:bodyPr vert="eaVert" anchor="t"/>
          <a:lstStyle>
            <a:lvl1pPr>
              <a:defRPr/>
            </a:lvl1pPr>
            <a:lvl2pPr>
              <a:defRPr/>
            </a:lvl2pPr>
            <a:lvl3pPr>
              <a:defRPr/>
            </a:lvl3pPr>
            <a:lvl4pPr>
              <a:defRPr/>
            </a:lvl4pPr>
            <a:lvl5pPr>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txBox="1">
            <a:spLocks noGrp="1"/>
          </p:cNvSpPr>
          <p:nvPr>
            <p:ph type="dt" sz="half" idx="7"/>
          </p:nvPr>
        </p:nvSpPr>
        <p:spPr/>
        <p:txBody>
          <a:bodyPr/>
          <a:lstStyle>
            <a:lvl1pPr>
              <a:defRPr/>
            </a:lvl1pPr>
          </a:lstStyle>
          <a:p>
            <a:pPr lvl="0"/>
            <a:fld id="{998363D5-858B-4755-AFDC-34CCDD497515}" type="datetime1">
              <a:rPr lang="en-US"/>
              <a:pPr lvl="0"/>
              <a:t>20-05-2019</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C11299AD-5AA6-49AE-B03B-56EAE6A6C4AB}" type="slidenum">
              <a:rPr/>
              <a:pPr lvl="0"/>
              <a:t>‹nr.›</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34357809"/>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el en objec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nl-NL"/>
              <a:t>Klik om de stijl te bewerken</a:t>
            </a:r>
            <a:endParaRPr lang="en-US"/>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txBox="1">
            <a:spLocks noGrp="1"/>
          </p:cNvSpPr>
          <p:nvPr>
            <p:ph type="dt" sz="half" idx="7"/>
          </p:nvPr>
        </p:nvSpPr>
        <p:spPr/>
        <p:txBody>
          <a:bodyPr/>
          <a:lstStyle>
            <a:lvl1pPr>
              <a:defRPr/>
            </a:lvl1pPr>
          </a:lstStyle>
          <a:p>
            <a:pPr lvl="0"/>
            <a:fld id="{B0AA7587-A07C-4AE1-8CC2-5FD1814A42FF}" type="datetime1">
              <a:rPr lang="en-US"/>
              <a:pPr lvl="0"/>
              <a:t>20-05-2019</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075A745F-72E9-4C1C-B873-FCE19FF2BF45}" type="slidenum">
              <a:rPr/>
              <a:pPr lvl="0"/>
              <a:t>‹nr.›</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2491126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ekop">
    <p:spTree>
      <p:nvGrpSpPr>
        <p:cNvPr id="1" name=""/>
        <p:cNvGrpSpPr/>
        <p:nvPr/>
      </p:nvGrpSpPr>
      <p:grpSpPr>
        <a:xfrm>
          <a:off x="0" y="0"/>
          <a:ext cx="0" cy="0"/>
          <a:chOff x="0" y="0"/>
          <a:chExt cx="0" cy="0"/>
        </a:xfrm>
      </p:grpSpPr>
      <p:sp>
        <p:nvSpPr>
          <p:cNvPr id="2" name="Title 1"/>
          <p:cNvSpPr txBox="1">
            <a:spLocks noGrp="1"/>
          </p:cNvSpPr>
          <p:nvPr>
            <p:ph type="title"/>
          </p:nvPr>
        </p:nvSpPr>
        <p:spPr>
          <a:xfrm>
            <a:off x="684208" y="2006595"/>
            <a:ext cx="8534396" cy="2281601"/>
          </a:xfrm>
        </p:spPr>
        <p:txBody>
          <a:bodyPr anchor="b"/>
          <a:lstStyle>
            <a:lvl1pPr>
              <a:defRPr/>
            </a:lvl1pPr>
          </a:lstStyle>
          <a:p>
            <a:pPr lvl="0"/>
            <a:r>
              <a:rPr lang="nl-NL"/>
              <a:t>Klik om de stijl te bewerken</a:t>
            </a:r>
            <a:endParaRPr lang="en-US"/>
          </a:p>
        </p:txBody>
      </p:sp>
      <p:sp>
        <p:nvSpPr>
          <p:cNvPr id="3" name="Text Placeholder 2"/>
          <p:cNvSpPr txBox="1">
            <a:spLocks noGrp="1"/>
          </p:cNvSpPr>
          <p:nvPr>
            <p:ph type="body" idx="1"/>
          </p:nvPr>
        </p:nvSpPr>
        <p:spPr>
          <a:xfrm>
            <a:off x="684208" y="4495803"/>
            <a:ext cx="8534396" cy="1498601"/>
          </a:xfrm>
        </p:spPr>
        <p:txBody>
          <a:bodyPr anchor="t"/>
          <a:lstStyle>
            <a:lvl1pPr marL="0" indent="0">
              <a:spcBef>
                <a:spcPts val="400"/>
              </a:spcBef>
              <a:buNone/>
              <a:defRPr sz="1800"/>
            </a:lvl1pPr>
          </a:lstStyle>
          <a:p>
            <a:pPr lvl="0"/>
            <a:r>
              <a:rPr lang="nl-NL"/>
              <a:t>Tekststijl van het model bewerken</a:t>
            </a:r>
          </a:p>
        </p:txBody>
      </p:sp>
      <p:sp>
        <p:nvSpPr>
          <p:cNvPr id="4" name="Date Placeholder 3"/>
          <p:cNvSpPr txBox="1">
            <a:spLocks noGrp="1"/>
          </p:cNvSpPr>
          <p:nvPr>
            <p:ph type="dt" sz="half" idx="7"/>
          </p:nvPr>
        </p:nvSpPr>
        <p:spPr/>
        <p:txBody>
          <a:bodyPr/>
          <a:lstStyle>
            <a:lvl1pPr>
              <a:defRPr/>
            </a:lvl1pPr>
          </a:lstStyle>
          <a:p>
            <a:pPr lvl="0"/>
            <a:fld id="{B34D29AA-DBEE-41CB-AA18-83A556A493AA}" type="datetime1">
              <a:rPr lang="en-US"/>
              <a:pPr lvl="0"/>
              <a:t>20-05-2019</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9864295E-D006-4E5C-BDB7-E5ED744BBC30}" type="slidenum">
              <a:rPr/>
              <a:pPr lvl="0"/>
              <a:t>‹nr.›</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86586368"/>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Inhoud van twee">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nl-NL"/>
              <a:t>Klik om de stijl te bewerken</a:t>
            </a:r>
            <a:endParaRPr lang="en-US"/>
          </a:p>
        </p:txBody>
      </p:sp>
      <p:sp>
        <p:nvSpPr>
          <p:cNvPr id="3" name="Content Placeholder 2"/>
          <p:cNvSpPr txBox="1">
            <a:spLocks noGrp="1"/>
          </p:cNvSpPr>
          <p:nvPr>
            <p:ph idx="1"/>
          </p:nvPr>
        </p:nvSpPr>
        <p:spPr>
          <a:xfrm>
            <a:off x="684208" y="685800"/>
            <a:ext cx="4937659" cy="3615263"/>
          </a:xfrm>
        </p:spPr>
        <p:txBody>
          <a:bodyPr/>
          <a:lstStyle>
            <a:lvl1pPr>
              <a:defRPr/>
            </a:lvl1pPr>
            <a:lvl2pPr>
              <a:defRPr/>
            </a:lvl2pPr>
            <a:lvl3pPr>
              <a:defRPr/>
            </a:lvl3pPr>
            <a:lvl4pPr>
              <a:defRPr/>
            </a:lvl4pPr>
            <a:lvl5pPr>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txBox="1">
            <a:spLocks noGrp="1"/>
          </p:cNvSpPr>
          <p:nvPr>
            <p:ph idx="2"/>
          </p:nvPr>
        </p:nvSpPr>
        <p:spPr>
          <a:xfrm>
            <a:off x="5808131" y="685800"/>
            <a:ext cx="4934477" cy="3615263"/>
          </a:xfrm>
        </p:spPr>
        <p:txBody>
          <a:bodyPr/>
          <a:lstStyle>
            <a:lvl1pPr>
              <a:defRPr/>
            </a:lvl1pPr>
            <a:lvl2pPr>
              <a:defRPr/>
            </a:lvl2pPr>
            <a:lvl3pPr>
              <a:defRPr/>
            </a:lvl3pPr>
            <a:lvl4pPr>
              <a:defRPr/>
            </a:lvl4pPr>
            <a:lvl5pPr>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txBox="1">
            <a:spLocks noGrp="1"/>
          </p:cNvSpPr>
          <p:nvPr>
            <p:ph type="dt" sz="half" idx="7"/>
          </p:nvPr>
        </p:nvSpPr>
        <p:spPr/>
        <p:txBody>
          <a:bodyPr/>
          <a:lstStyle>
            <a:lvl1pPr>
              <a:defRPr/>
            </a:lvl1pPr>
          </a:lstStyle>
          <a:p>
            <a:pPr lvl="0"/>
            <a:fld id="{54E6C7B5-E69F-4C84-897D-B70442D01AAA}" type="datetime1">
              <a:rPr lang="en-US"/>
              <a:pPr lvl="0"/>
              <a:t>20-05-2019</a:t>
            </a:fld>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74175AFA-DDF7-4648-8FDD-6F4EB3930168}" type="slidenum">
              <a:rPr/>
              <a:pPr lvl="0"/>
              <a:t>‹nr.›</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10569295"/>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Vergelijking">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nl-NL"/>
              <a:t>Klik om de stijl te bewerken</a:t>
            </a:r>
            <a:endParaRPr lang="en-US"/>
          </a:p>
        </p:txBody>
      </p:sp>
      <p:sp>
        <p:nvSpPr>
          <p:cNvPr id="3" name="Text Placeholder 2"/>
          <p:cNvSpPr txBox="1">
            <a:spLocks noGrp="1"/>
          </p:cNvSpPr>
          <p:nvPr>
            <p:ph type="body" idx="1"/>
          </p:nvPr>
        </p:nvSpPr>
        <p:spPr>
          <a:xfrm>
            <a:off x="972080" y="685800"/>
            <a:ext cx="4649788" cy="576264"/>
          </a:xfrm>
        </p:spPr>
        <p:txBody>
          <a:bodyPr anchor="b">
            <a:noAutofit/>
          </a:bodyPr>
          <a:lstStyle>
            <a:lvl1pPr marL="0" indent="0">
              <a:spcBef>
                <a:spcPts val="700"/>
              </a:spcBef>
              <a:buNone/>
              <a:defRPr sz="2800">
                <a:solidFill>
                  <a:srgbClr val="FFFFFF"/>
                </a:solidFill>
              </a:defRPr>
            </a:lvl1pPr>
          </a:lstStyle>
          <a:p>
            <a:pPr lvl="0"/>
            <a:r>
              <a:rPr lang="nl-NL"/>
              <a:t>Tekststijl van het model bewerken</a:t>
            </a:r>
          </a:p>
        </p:txBody>
      </p:sp>
      <p:sp>
        <p:nvSpPr>
          <p:cNvPr id="4" name="Content Placeholder 3"/>
          <p:cNvSpPr txBox="1">
            <a:spLocks noGrp="1"/>
          </p:cNvSpPr>
          <p:nvPr>
            <p:ph idx="2"/>
          </p:nvPr>
        </p:nvSpPr>
        <p:spPr>
          <a:xfrm>
            <a:off x="684208" y="1270531"/>
            <a:ext cx="4937659" cy="3030541"/>
          </a:xfrm>
        </p:spPr>
        <p:txBody>
          <a:bodyPr anchor="t"/>
          <a:lstStyle>
            <a:lvl1pPr>
              <a:defRPr/>
            </a:lvl1pPr>
            <a:lvl2pPr>
              <a:defRPr/>
            </a:lvl2pPr>
            <a:lvl3pPr>
              <a:defRPr/>
            </a:lvl3pPr>
            <a:lvl4pPr>
              <a:defRPr/>
            </a:lvl4pPr>
            <a:lvl5pPr>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txBox="1">
            <a:spLocks noGrp="1"/>
          </p:cNvSpPr>
          <p:nvPr>
            <p:ph type="body" idx="3"/>
          </p:nvPr>
        </p:nvSpPr>
        <p:spPr>
          <a:xfrm>
            <a:off x="6079068" y="685800"/>
            <a:ext cx="4665131" cy="576264"/>
          </a:xfrm>
        </p:spPr>
        <p:txBody>
          <a:bodyPr anchor="b">
            <a:noAutofit/>
          </a:bodyPr>
          <a:lstStyle>
            <a:lvl1pPr marL="0" indent="0">
              <a:spcBef>
                <a:spcPts val="700"/>
              </a:spcBef>
              <a:buNone/>
              <a:defRPr sz="2800">
                <a:solidFill>
                  <a:srgbClr val="FFFFFF"/>
                </a:solidFill>
              </a:defRPr>
            </a:lvl1pPr>
          </a:lstStyle>
          <a:p>
            <a:pPr lvl="0"/>
            <a:r>
              <a:rPr lang="nl-NL"/>
              <a:t>Tekststijl van het model bewerken</a:t>
            </a:r>
          </a:p>
        </p:txBody>
      </p:sp>
      <p:sp>
        <p:nvSpPr>
          <p:cNvPr id="6" name="Content Placeholder 5"/>
          <p:cNvSpPr txBox="1">
            <a:spLocks noGrp="1"/>
          </p:cNvSpPr>
          <p:nvPr>
            <p:ph idx="4"/>
          </p:nvPr>
        </p:nvSpPr>
        <p:spPr>
          <a:xfrm>
            <a:off x="5806540" y="1262064"/>
            <a:ext cx="4929192" cy="3030541"/>
          </a:xfrm>
        </p:spPr>
        <p:txBody>
          <a:bodyPr anchor="t"/>
          <a:lstStyle>
            <a:lvl1pPr>
              <a:defRPr/>
            </a:lvl1pPr>
            <a:lvl2pPr>
              <a:defRPr/>
            </a:lvl2pPr>
            <a:lvl3pPr>
              <a:defRPr/>
            </a:lvl3pPr>
            <a:lvl4pPr>
              <a:defRPr/>
            </a:lvl4pPr>
            <a:lvl5pPr>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txBox="1">
            <a:spLocks noGrp="1"/>
          </p:cNvSpPr>
          <p:nvPr>
            <p:ph type="dt" sz="half" idx="7"/>
          </p:nvPr>
        </p:nvSpPr>
        <p:spPr/>
        <p:txBody>
          <a:bodyPr/>
          <a:lstStyle>
            <a:lvl1pPr>
              <a:defRPr/>
            </a:lvl1pPr>
          </a:lstStyle>
          <a:p>
            <a:pPr lvl="0"/>
            <a:fld id="{F25423DD-BDED-46D7-8DFB-5175887B1E22}" type="datetime1">
              <a:rPr lang="en-US"/>
              <a:pPr lvl="0"/>
              <a:t>20-05-2019</a:t>
            </a:fld>
            <a:endParaRPr lang="en-US"/>
          </a:p>
        </p:txBody>
      </p:sp>
      <p:sp>
        <p:nvSpPr>
          <p:cNvPr id="8" name="Footer Placeholder 7"/>
          <p:cNvSpPr txBox="1">
            <a:spLocks noGrp="1"/>
          </p:cNvSpPr>
          <p:nvPr>
            <p:ph type="ftr" sz="quarter" idx="9"/>
          </p:nvPr>
        </p:nvSpPr>
        <p:spPr/>
        <p:txBody>
          <a:bodyPr/>
          <a:lstStyle>
            <a:lvl1pPr>
              <a:defRPr/>
            </a:lvl1pPr>
          </a:lstStyle>
          <a:p>
            <a:pPr lvl="0"/>
            <a:endParaRPr lang="en-US"/>
          </a:p>
        </p:txBody>
      </p:sp>
      <p:sp>
        <p:nvSpPr>
          <p:cNvPr id="9" name="Slide Number Placeholder 8"/>
          <p:cNvSpPr txBox="1">
            <a:spLocks noGrp="1"/>
          </p:cNvSpPr>
          <p:nvPr>
            <p:ph type="sldNum" sz="quarter" idx="8"/>
          </p:nvPr>
        </p:nvSpPr>
        <p:spPr/>
        <p:txBody>
          <a:bodyPr/>
          <a:lstStyle>
            <a:lvl1pPr>
              <a:defRPr/>
            </a:lvl1pPr>
          </a:lstStyle>
          <a:p>
            <a:pPr lvl="0"/>
            <a:fld id="{3DC90D47-990C-4384-B820-3E84928BEE2C}" type="slidenum">
              <a:rPr/>
              <a:pPr lvl="0"/>
              <a:t>‹nr.›</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53168419"/>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Alleen titel">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nl-NL"/>
              <a:t>Klik om de stijl te bewerken</a:t>
            </a:r>
            <a:endParaRPr lang="en-US"/>
          </a:p>
        </p:txBody>
      </p:sp>
      <p:sp>
        <p:nvSpPr>
          <p:cNvPr id="3" name="Date Placeholder 2"/>
          <p:cNvSpPr txBox="1">
            <a:spLocks noGrp="1"/>
          </p:cNvSpPr>
          <p:nvPr>
            <p:ph type="dt" sz="half" idx="7"/>
          </p:nvPr>
        </p:nvSpPr>
        <p:spPr/>
        <p:txBody>
          <a:bodyPr/>
          <a:lstStyle>
            <a:lvl1pPr>
              <a:defRPr/>
            </a:lvl1pPr>
          </a:lstStyle>
          <a:p>
            <a:pPr lvl="0"/>
            <a:fld id="{7F3D0510-1036-4FBA-B35A-0F8C57FD94C2}" type="datetime1">
              <a:rPr lang="en-US"/>
              <a:pPr lvl="0"/>
              <a:t>20-05-2019</a:t>
            </a:fld>
            <a:endParaRPr lang="en-US"/>
          </a:p>
        </p:txBody>
      </p:sp>
      <p:sp>
        <p:nvSpPr>
          <p:cNvPr id="4" name="Footer Placeholder 3"/>
          <p:cNvSpPr txBox="1">
            <a:spLocks noGrp="1"/>
          </p:cNvSpPr>
          <p:nvPr>
            <p:ph type="ftr" sz="quarter" idx="9"/>
          </p:nvPr>
        </p:nvSpPr>
        <p:spPr/>
        <p:txBody>
          <a:bodyPr/>
          <a:lstStyle>
            <a:lvl1pPr>
              <a:defRPr/>
            </a:lvl1pPr>
          </a:lstStyle>
          <a:p>
            <a:pPr lvl="0"/>
            <a:endParaRPr lang="en-US"/>
          </a:p>
        </p:txBody>
      </p:sp>
      <p:sp>
        <p:nvSpPr>
          <p:cNvPr id="5" name="Slide Number Placeholder 4"/>
          <p:cNvSpPr txBox="1">
            <a:spLocks noGrp="1"/>
          </p:cNvSpPr>
          <p:nvPr>
            <p:ph type="sldNum" sz="quarter" idx="8"/>
          </p:nvPr>
        </p:nvSpPr>
        <p:spPr/>
        <p:txBody>
          <a:bodyPr/>
          <a:lstStyle>
            <a:lvl1pPr>
              <a:defRPr/>
            </a:lvl1pPr>
          </a:lstStyle>
          <a:p>
            <a:pPr lvl="0"/>
            <a:fld id="{265A609F-0885-4763-AB68-247FCD81F792}" type="slidenum">
              <a:rPr/>
              <a:pPr lvl="0"/>
              <a:t>‹nr.›</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33357812"/>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Leeg">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1EF074E2-107A-4C45-A6C4-BF6E476066B2}" type="datetime1">
              <a:rPr lang="en-US"/>
              <a:pPr lvl="0"/>
              <a:t>20-05-2019</a:t>
            </a:fld>
            <a:endParaRPr lang="en-US"/>
          </a:p>
        </p:txBody>
      </p:sp>
      <p:sp>
        <p:nvSpPr>
          <p:cNvPr id="3" name="Footer Placeholder 2"/>
          <p:cNvSpPr txBox="1">
            <a:spLocks noGrp="1"/>
          </p:cNvSpPr>
          <p:nvPr>
            <p:ph type="ftr" sz="quarter" idx="9"/>
          </p:nvPr>
        </p:nvSpPr>
        <p:spPr/>
        <p:txBody>
          <a:bodyPr/>
          <a:lstStyle>
            <a:lvl1pPr>
              <a:defRPr/>
            </a:lvl1pPr>
          </a:lstStyle>
          <a:p>
            <a:pPr lvl="0"/>
            <a:endParaRPr lang="en-US"/>
          </a:p>
        </p:txBody>
      </p:sp>
      <p:sp>
        <p:nvSpPr>
          <p:cNvPr id="4" name="Slide Number Placeholder 3"/>
          <p:cNvSpPr txBox="1">
            <a:spLocks noGrp="1"/>
          </p:cNvSpPr>
          <p:nvPr>
            <p:ph type="sldNum" sz="quarter" idx="8"/>
          </p:nvPr>
        </p:nvSpPr>
        <p:spPr/>
        <p:txBody>
          <a:bodyPr/>
          <a:lstStyle>
            <a:lvl1pPr>
              <a:defRPr/>
            </a:lvl1pPr>
          </a:lstStyle>
          <a:p>
            <a:pPr lvl="0"/>
            <a:fld id="{B23179CC-9F05-4E8A-B9EE-1C73612202D2}" type="slidenum">
              <a:rPr/>
              <a:pPr lvl="0"/>
              <a:t>‹nr.›</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56920714"/>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Inhoud met bijschrift">
    <p:spTree>
      <p:nvGrpSpPr>
        <p:cNvPr id="1" name=""/>
        <p:cNvGrpSpPr/>
        <p:nvPr/>
      </p:nvGrpSpPr>
      <p:grpSpPr>
        <a:xfrm>
          <a:off x="0" y="0"/>
          <a:ext cx="0" cy="0"/>
          <a:chOff x="0" y="0"/>
          <a:chExt cx="0" cy="0"/>
        </a:xfrm>
      </p:grpSpPr>
      <p:sp>
        <p:nvSpPr>
          <p:cNvPr id="2" name="Title 1"/>
          <p:cNvSpPr txBox="1">
            <a:spLocks noGrp="1"/>
          </p:cNvSpPr>
          <p:nvPr>
            <p:ph type="title"/>
          </p:nvPr>
        </p:nvSpPr>
        <p:spPr>
          <a:xfrm>
            <a:off x="7085008" y="685800"/>
            <a:ext cx="3657600" cy="1371600"/>
          </a:xfrm>
        </p:spPr>
        <p:txBody>
          <a:bodyPr anchor="b"/>
          <a:lstStyle>
            <a:lvl1pPr>
              <a:defRPr sz="2400"/>
            </a:lvl1pPr>
          </a:lstStyle>
          <a:p>
            <a:pPr lvl="0"/>
            <a:r>
              <a:rPr lang="nl-NL"/>
              <a:t>Klik om de stijl te bewerken</a:t>
            </a:r>
            <a:endParaRPr lang="en-US"/>
          </a:p>
        </p:txBody>
      </p:sp>
      <p:sp>
        <p:nvSpPr>
          <p:cNvPr id="3" name="Content Placeholder 2"/>
          <p:cNvSpPr txBox="1">
            <a:spLocks noGrp="1"/>
          </p:cNvSpPr>
          <p:nvPr>
            <p:ph idx="1"/>
          </p:nvPr>
        </p:nvSpPr>
        <p:spPr>
          <a:xfrm>
            <a:off x="684208" y="685800"/>
            <a:ext cx="5943600" cy="5308604"/>
          </a:xfrm>
        </p:spPr>
        <p:txBody>
          <a:bodyPr/>
          <a:lstStyle>
            <a:lvl1pPr>
              <a:defRPr/>
            </a:lvl1pPr>
            <a:lvl2pPr>
              <a:defRPr/>
            </a:lvl2pPr>
            <a:lvl3pPr>
              <a:defRPr/>
            </a:lvl3pPr>
            <a:lvl4pPr>
              <a:defRPr/>
            </a:lvl4pPr>
            <a:lvl5pPr>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txBox="1">
            <a:spLocks noGrp="1"/>
          </p:cNvSpPr>
          <p:nvPr>
            <p:ph type="body" idx="2"/>
          </p:nvPr>
        </p:nvSpPr>
        <p:spPr>
          <a:xfrm>
            <a:off x="7085008" y="2209803"/>
            <a:ext cx="3657600" cy="2091269"/>
          </a:xfrm>
        </p:spPr>
        <p:txBody>
          <a:bodyPr anchor="t"/>
          <a:lstStyle>
            <a:lvl1pPr marL="0" indent="0">
              <a:spcBef>
                <a:spcPts val="400"/>
              </a:spcBef>
              <a:buNone/>
              <a:defRPr sz="1600"/>
            </a:lvl1pPr>
          </a:lstStyle>
          <a:p>
            <a:pPr lvl="0"/>
            <a:r>
              <a:rPr lang="nl-NL"/>
              <a:t>Tekststijl van het model bewerken</a:t>
            </a:r>
          </a:p>
        </p:txBody>
      </p:sp>
      <p:sp>
        <p:nvSpPr>
          <p:cNvPr id="5" name="Date Placeholder 4"/>
          <p:cNvSpPr txBox="1">
            <a:spLocks noGrp="1"/>
          </p:cNvSpPr>
          <p:nvPr>
            <p:ph type="dt" sz="half" idx="7"/>
          </p:nvPr>
        </p:nvSpPr>
        <p:spPr/>
        <p:txBody>
          <a:bodyPr/>
          <a:lstStyle>
            <a:lvl1pPr>
              <a:defRPr/>
            </a:lvl1pPr>
          </a:lstStyle>
          <a:p>
            <a:pPr lvl="0"/>
            <a:fld id="{5B2C5E91-8623-4C06-936E-3C09D581066D}" type="datetime1">
              <a:rPr lang="en-US"/>
              <a:pPr lvl="0"/>
              <a:t>20-05-2019</a:t>
            </a:fld>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E30BB702-E2B2-483B-A77B-8DC83C399CD9}" type="slidenum">
              <a:rPr/>
              <a:pPr lvl="0"/>
              <a:t>‹nr.›</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48958046"/>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Afbeelding met bijschrift">
    <p:spTree>
      <p:nvGrpSpPr>
        <p:cNvPr id="1" name=""/>
        <p:cNvGrpSpPr/>
        <p:nvPr/>
      </p:nvGrpSpPr>
      <p:grpSpPr>
        <a:xfrm>
          <a:off x="0" y="0"/>
          <a:ext cx="0" cy="0"/>
          <a:chOff x="0" y="0"/>
          <a:chExt cx="0" cy="0"/>
        </a:xfrm>
      </p:grpSpPr>
      <p:sp>
        <p:nvSpPr>
          <p:cNvPr id="2" name="Title 1"/>
          <p:cNvSpPr txBox="1">
            <a:spLocks noGrp="1"/>
          </p:cNvSpPr>
          <p:nvPr>
            <p:ph type="title"/>
          </p:nvPr>
        </p:nvSpPr>
        <p:spPr>
          <a:xfrm>
            <a:off x="4722811" y="1447796"/>
            <a:ext cx="6019796" cy="1143000"/>
          </a:xfrm>
        </p:spPr>
        <p:txBody>
          <a:bodyPr anchor="b"/>
          <a:lstStyle>
            <a:lvl1pPr>
              <a:defRPr sz="2800"/>
            </a:lvl1pPr>
          </a:lstStyle>
          <a:p>
            <a:pPr lvl="0"/>
            <a:r>
              <a:rPr lang="nl-NL"/>
              <a:t>Klik om de stijl te bewerken</a:t>
            </a:r>
            <a:endParaRPr lang="en-US"/>
          </a:p>
        </p:txBody>
      </p:sp>
      <p:sp>
        <p:nvSpPr>
          <p:cNvPr id="3" name="Picture Placeholder 2"/>
          <p:cNvSpPr txBox="1">
            <a:spLocks noGrp="1"/>
          </p:cNvSpPr>
          <p:nvPr>
            <p:ph type="pic" idx="1"/>
          </p:nvPr>
        </p:nvSpPr>
        <p:spPr>
          <a:xfrm>
            <a:off x="989015" y="914400"/>
            <a:ext cx="3280976" cy="4572000"/>
          </a:xfrm>
          <a:ln w="15873">
            <a:solidFill>
              <a:srgbClr val="FFFFFF">
                <a:alpha val="40000"/>
              </a:srgbClr>
            </a:solidFill>
            <a:prstDash val="solid"/>
          </a:ln>
        </p:spPr>
        <p:txBody>
          <a:bodyPr anchor="t" anchorCtr="1"/>
          <a:lstStyle>
            <a:lvl1pPr marL="0" indent="0" algn="ctr">
              <a:spcBef>
                <a:spcPts val="400"/>
              </a:spcBef>
              <a:buNone/>
              <a:defRPr sz="1600"/>
            </a:lvl1pPr>
          </a:lstStyle>
          <a:p>
            <a:pPr lvl="0"/>
            <a:r>
              <a:rPr lang="nl-NL"/>
              <a:t>Klik op het pictogram als u een afbeelding wilt toevoegen</a:t>
            </a:r>
            <a:endParaRPr lang="en-US"/>
          </a:p>
        </p:txBody>
      </p:sp>
      <p:sp>
        <p:nvSpPr>
          <p:cNvPr id="4" name="Text Placeholder 3"/>
          <p:cNvSpPr txBox="1">
            <a:spLocks noGrp="1"/>
          </p:cNvSpPr>
          <p:nvPr>
            <p:ph type="body" idx="2"/>
          </p:nvPr>
        </p:nvSpPr>
        <p:spPr>
          <a:xfrm>
            <a:off x="4722811" y="2777069"/>
            <a:ext cx="6021388" cy="2048932"/>
          </a:xfrm>
        </p:spPr>
        <p:txBody>
          <a:bodyPr anchor="t"/>
          <a:lstStyle>
            <a:lvl1pPr marL="0" indent="0">
              <a:spcBef>
                <a:spcPts val="400"/>
              </a:spcBef>
              <a:buNone/>
              <a:defRPr sz="1800"/>
            </a:lvl1pPr>
          </a:lstStyle>
          <a:p>
            <a:pPr lvl="0"/>
            <a:r>
              <a:rPr lang="nl-NL"/>
              <a:t>Tekststijl van het model bewerken</a:t>
            </a:r>
          </a:p>
        </p:txBody>
      </p:sp>
      <p:sp>
        <p:nvSpPr>
          <p:cNvPr id="5" name="Date Placeholder 4"/>
          <p:cNvSpPr txBox="1">
            <a:spLocks noGrp="1"/>
          </p:cNvSpPr>
          <p:nvPr>
            <p:ph type="dt" sz="half" idx="7"/>
          </p:nvPr>
        </p:nvSpPr>
        <p:spPr/>
        <p:txBody>
          <a:bodyPr/>
          <a:lstStyle>
            <a:lvl1pPr>
              <a:defRPr/>
            </a:lvl1pPr>
          </a:lstStyle>
          <a:p>
            <a:pPr lvl="0"/>
            <a:fld id="{744E3295-00A3-4796-BA60-0836E0B8E0EE}" type="datetime1">
              <a:rPr lang="en-US"/>
              <a:pPr lvl="0"/>
              <a:t>20-05-2019</a:t>
            </a:fld>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530444AE-010F-4B71-8148-23E419838276}" type="slidenum">
              <a:rPr/>
              <a:pPr lvl="0"/>
              <a:t>‹nr.›</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443346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rgbClr val="64D4EF"/>
            </a:gs>
            <a:gs pos="100000">
              <a:srgbClr val="06588E"/>
            </a:gs>
          </a:gsLst>
          <a:lin ang="6120000"/>
        </a:gradFill>
        <a:effectLst/>
      </p:bgPr>
    </p:bg>
    <p:spTree>
      <p:nvGrpSpPr>
        <p:cNvPr id="1" name=""/>
        <p:cNvGrpSpPr/>
        <p:nvPr/>
      </p:nvGrpSpPr>
      <p:grpSpPr>
        <a:xfrm>
          <a:off x="0" y="0"/>
          <a:ext cx="0" cy="0"/>
          <a:chOff x="0" y="0"/>
          <a:chExt cx="0" cy="0"/>
        </a:xfrm>
      </p:grpSpPr>
      <p:grpSp>
        <p:nvGrpSpPr>
          <p:cNvPr id="2" name="Group 6"/>
          <p:cNvGrpSpPr/>
          <p:nvPr/>
        </p:nvGrpSpPr>
        <p:grpSpPr>
          <a:xfrm>
            <a:off x="9206965" y="2963332"/>
            <a:ext cx="2981858" cy="3208868"/>
            <a:chOff x="9206965" y="2963332"/>
            <a:chExt cx="2981858" cy="3208868"/>
          </a:xfrm>
        </p:grpSpPr>
        <p:cxnSp>
          <p:nvCxnSpPr>
            <p:cNvPr id="3" name="Straight Connector 7"/>
            <p:cNvCxnSpPr/>
            <p:nvPr/>
          </p:nvCxnSpPr>
          <p:spPr>
            <a:xfrm flipH="1">
              <a:off x="11276015" y="2963332"/>
              <a:ext cx="912808" cy="912809"/>
            </a:xfrm>
            <a:prstGeom prst="straightConnector1">
              <a:avLst/>
            </a:prstGeom>
            <a:noFill/>
            <a:ln w="9528" cap="rnd">
              <a:solidFill>
                <a:srgbClr val="FFFFFF"/>
              </a:solidFill>
              <a:prstDash val="solid"/>
            </a:ln>
          </p:spPr>
        </p:cxnSp>
        <p:cxnSp>
          <p:nvCxnSpPr>
            <p:cNvPr id="4" name="Straight Connector 8"/>
            <p:cNvCxnSpPr/>
            <p:nvPr/>
          </p:nvCxnSpPr>
          <p:spPr>
            <a:xfrm flipH="1">
              <a:off x="9206965" y="3190341"/>
              <a:ext cx="2981858" cy="2981859"/>
            </a:xfrm>
            <a:prstGeom prst="straightConnector1">
              <a:avLst/>
            </a:prstGeom>
            <a:noFill/>
            <a:ln w="9528" cap="rnd">
              <a:solidFill>
                <a:srgbClr val="FFFFFF"/>
              </a:solidFill>
              <a:prstDash val="solid"/>
            </a:ln>
          </p:spPr>
        </p:cxnSp>
        <p:cxnSp>
          <p:nvCxnSpPr>
            <p:cNvPr id="5" name="Straight Connector 9"/>
            <p:cNvCxnSpPr/>
            <p:nvPr/>
          </p:nvCxnSpPr>
          <p:spPr>
            <a:xfrm flipH="1">
              <a:off x="10292294" y="3285064"/>
              <a:ext cx="1896529" cy="1896539"/>
            </a:xfrm>
            <a:prstGeom prst="straightConnector1">
              <a:avLst/>
            </a:prstGeom>
            <a:noFill/>
            <a:ln w="9528" cap="rnd">
              <a:solidFill>
                <a:srgbClr val="FFFFFF"/>
              </a:solidFill>
              <a:prstDash val="solid"/>
            </a:ln>
          </p:spPr>
        </p:cxnSp>
        <p:cxnSp>
          <p:nvCxnSpPr>
            <p:cNvPr id="6" name="Straight Connector 10"/>
            <p:cNvCxnSpPr/>
            <p:nvPr/>
          </p:nvCxnSpPr>
          <p:spPr>
            <a:xfrm flipH="1">
              <a:off x="10443106" y="3131079"/>
              <a:ext cx="1745717" cy="1745717"/>
            </a:xfrm>
            <a:prstGeom prst="straightConnector1">
              <a:avLst/>
            </a:prstGeom>
            <a:noFill/>
            <a:ln w="28575" cap="rnd">
              <a:solidFill>
                <a:srgbClr val="FFFFFF"/>
              </a:solidFill>
              <a:prstDash val="solid"/>
            </a:ln>
          </p:spPr>
        </p:cxnSp>
        <p:cxnSp>
          <p:nvCxnSpPr>
            <p:cNvPr id="7" name="Straight Connector 11"/>
            <p:cNvCxnSpPr/>
            <p:nvPr/>
          </p:nvCxnSpPr>
          <p:spPr>
            <a:xfrm flipH="1">
              <a:off x="10918822" y="3683002"/>
              <a:ext cx="1270001" cy="1270001"/>
            </a:xfrm>
            <a:prstGeom prst="straightConnector1">
              <a:avLst/>
            </a:prstGeom>
            <a:noFill/>
            <a:ln w="28575" cap="rnd">
              <a:solidFill>
                <a:srgbClr val="FFFFFF"/>
              </a:solidFill>
              <a:prstDash val="solid"/>
            </a:ln>
          </p:spPr>
        </p:cxnSp>
      </p:grpSp>
      <p:sp>
        <p:nvSpPr>
          <p:cNvPr id="8" name="Title Placeholder 1"/>
          <p:cNvSpPr txBox="1">
            <a:spLocks noGrp="1"/>
          </p:cNvSpPr>
          <p:nvPr>
            <p:ph type="title"/>
          </p:nvPr>
        </p:nvSpPr>
        <p:spPr>
          <a:xfrm>
            <a:off x="684208" y="4487335"/>
            <a:ext cx="8534396" cy="1507068"/>
          </a:xfrm>
          <a:prstGeom prst="rect">
            <a:avLst/>
          </a:prstGeom>
          <a:noFill/>
          <a:ln>
            <a:noFill/>
          </a:ln>
        </p:spPr>
        <p:txBody>
          <a:bodyPr vert="horz" wrap="square" lIns="91440" tIns="45720" rIns="91440" bIns="45720" anchor="ctr" anchorCtr="0" compatLnSpc="1">
            <a:normAutofit/>
          </a:bodyPr>
          <a:lstStyle/>
          <a:p>
            <a:pPr lvl="0"/>
            <a:r>
              <a:rPr lang="nl-NL"/>
              <a:t>Klik om de stijl te bewerken</a:t>
            </a:r>
            <a:endParaRPr lang="en-US"/>
          </a:p>
        </p:txBody>
      </p:sp>
      <p:sp>
        <p:nvSpPr>
          <p:cNvPr id="9" name="Text Placeholder 2"/>
          <p:cNvSpPr txBox="1">
            <a:spLocks noGrp="1"/>
          </p:cNvSpPr>
          <p:nvPr>
            <p:ph type="body" idx="1"/>
          </p:nvPr>
        </p:nvSpPr>
        <p:spPr>
          <a:xfrm>
            <a:off x="684208" y="685800"/>
            <a:ext cx="8534396" cy="3615263"/>
          </a:xfrm>
          <a:prstGeom prst="rect">
            <a:avLst/>
          </a:prstGeom>
          <a:noFill/>
          <a:ln>
            <a:noFill/>
          </a:ln>
        </p:spPr>
        <p:txBody>
          <a:bodyPr vert="horz" wrap="square" lIns="91440" tIns="45720" rIns="91440" bIns="45720" anchor="ctr" anchorCtr="0" compatLnSpc="1">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0" name="Date Placeholder 3"/>
          <p:cNvSpPr txBox="1">
            <a:spLocks noGrp="1"/>
          </p:cNvSpPr>
          <p:nvPr>
            <p:ph type="dt" sz="half" idx="2"/>
          </p:nvPr>
        </p:nvSpPr>
        <p:spPr>
          <a:xfrm>
            <a:off x="9904415" y="6172200"/>
            <a:ext cx="1600200" cy="365129"/>
          </a:xfrm>
          <a:prstGeom prst="rect">
            <a:avLst/>
          </a:prstGeom>
          <a:noFill/>
          <a:ln>
            <a:noFill/>
          </a:ln>
        </p:spPr>
        <p:txBody>
          <a:bodyPr vert="horz" wrap="square" lIns="91440" tIns="45720" rIns="91440" bIns="45720" anchor="t" anchorCtr="0" compatLnSpc="1">
            <a:noAutofit/>
          </a:bodyPr>
          <a:lstStyle>
            <a:lvl1pPr marL="0" marR="0" lvl="0" indent="0" algn="r" defTabSz="457200" rtl="0" fontAlgn="auto" hangingPunct="1">
              <a:lnSpc>
                <a:spcPct val="100000"/>
              </a:lnSpc>
              <a:spcBef>
                <a:spcPts val="0"/>
              </a:spcBef>
              <a:spcAft>
                <a:spcPts val="0"/>
              </a:spcAft>
              <a:buNone/>
              <a:tabLst/>
              <a:defRPr lang="en-US" sz="1000" b="0" i="0" u="none" strike="noStrike" kern="1200" cap="none" spc="0" baseline="0">
                <a:solidFill>
                  <a:srgbClr val="0A304A"/>
                </a:solidFill>
                <a:uFillTx/>
                <a:latin typeface="Century Gothic"/>
              </a:defRPr>
            </a:lvl1pPr>
          </a:lstStyle>
          <a:p>
            <a:pPr lvl="0"/>
            <a:fld id="{4EF3777F-6ECD-4C79-93DA-DD6EBCEA1D2A}" type="datetime1">
              <a:rPr lang="en-US"/>
              <a:pPr lvl="0"/>
              <a:t>20-05-2019</a:t>
            </a:fld>
            <a:endParaRPr lang="en-US"/>
          </a:p>
        </p:txBody>
      </p:sp>
      <p:sp>
        <p:nvSpPr>
          <p:cNvPr id="11" name="Footer Placeholder 4"/>
          <p:cNvSpPr txBox="1">
            <a:spLocks noGrp="1"/>
          </p:cNvSpPr>
          <p:nvPr>
            <p:ph type="ftr" sz="quarter" idx="3"/>
          </p:nvPr>
        </p:nvSpPr>
        <p:spPr>
          <a:xfrm>
            <a:off x="684208" y="6172200"/>
            <a:ext cx="7543800" cy="365129"/>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US" sz="1000" b="0" i="0" u="none" strike="noStrike" kern="1200" cap="none" spc="0" baseline="0">
                <a:solidFill>
                  <a:srgbClr val="0A304A"/>
                </a:solidFill>
                <a:uFillTx/>
                <a:latin typeface="Century Gothic"/>
              </a:defRPr>
            </a:lvl1pPr>
          </a:lstStyle>
          <a:p>
            <a:pPr lvl="0"/>
            <a:endParaRPr lang="en-US"/>
          </a:p>
        </p:txBody>
      </p:sp>
      <p:sp>
        <p:nvSpPr>
          <p:cNvPr id="12" name="Slide Number Placeholder 5"/>
          <p:cNvSpPr txBox="1">
            <a:spLocks noGrp="1"/>
          </p:cNvSpPr>
          <p:nvPr>
            <p:ph type="sldNum" sz="quarter" idx="4"/>
          </p:nvPr>
        </p:nvSpPr>
        <p:spPr>
          <a:xfrm>
            <a:off x="10363196" y="5578470"/>
            <a:ext cx="1142241" cy="669926"/>
          </a:xfrm>
          <a:prstGeom prst="rect">
            <a:avLst/>
          </a:prstGeom>
          <a:noFill/>
          <a:ln>
            <a:noFill/>
          </a:ln>
        </p:spPr>
        <p:txBody>
          <a:bodyPr vert="horz" wrap="square" lIns="91440" tIns="45720" rIns="91440" bIns="45720" anchor="b" anchorCtr="0" compatLnSpc="1">
            <a:noAutofit/>
          </a:bodyPr>
          <a:lstStyle>
            <a:lvl1pPr marL="0" marR="0" lvl="0" indent="0" algn="r" defTabSz="457200" rtl="0" fontAlgn="auto" hangingPunct="1">
              <a:lnSpc>
                <a:spcPct val="100000"/>
              </a:lnSpc>
              <a:spcBef>
                <a:spcPts val="0"/>
              </a:spcBef>
              <a:spcAft>
                <a:spcPts val="0"/>
              </a:spcAft>
              <a:buNone/>
              <a:tabLst/>
              <a:defRPr lang="en-US" sz="3200" b="0" i="0" u="none" strike="noStrike" kern="1200" cap="none" spc="0" baseline="0">
                <a:solidFill>
                  <a:srgbClr val="0A304A"/>
                </a:solidFill>
                <a:uFillTx/>
                <a:latin typeface="Century Gothic"/>
              </a:defRPr>
            </a:lvl1pPr>
          </a:lstStyle>
          <a:p>
            <a:pPr lvl="0"/>
            <a:fld id="{97826052-708B-44DB-8A1E-2CAEFEE0FE16}" type="slidenum">
              <a:rPr/>
              <a:pPr lvl="0"/>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marL="0" marR="0" lvl="0" indent="0" algn="l" defTabSz="457200" rtl="0" eaLnBrk="1" fontAlgn="auto" hangingPunct="1">
        <a:lnSpc>
          <a:spcPct val="100000"/>
        </a:lnSpc>
        <a:spcBef>
          <a:spcPts val="0"/>
        </a:spcBef>
        <a:spcAft>
          <a:spcPts val="0"/>
        </a:spcAft>
        <a:buNone/>
        <a:tabLst/>
        <a:defRPr lang="nl-NL" sz="3600" b="0" i="0" u="none" strike="noStrike" kern="1200" cap="all" spc="0" baseline="0">
          <a:solidFill>
            <a:srgbClr val="FFFFFF"/>
          </a:solidFill>
          <a:uFillTx/>
          <a:latin typeface="Century Gothic"/>
        </a:defRPr>
      </a:lvl1pPr>
    </p:titleStyle>
    <p:bodyStyle>
      <a:lvl1pPr marL="285750" marR="0" lvl="0" indent="-285750" algn="l" defTabSz="457200" rtl="0" eaLnBrk="1" fontAlgn="auto" hangingPunct="1">
        <a:lnSpc>
          <a:spcPct val="100000"/>
        </a:lnSpc>
        <a:spcBef>
          <a:spcPts val="500"/>
        </a:spcBef>
        <a:spcAft>
          <a:spcPts val="600"/>
        </a:spcAft>
        <a:buClr>
          <a:srgbClr val="FFFFFF"/>
        </a:buClr>
        <a:buSzPct val="80000"/>
        <a:buFont typeface="Wingdings 3" pitchFamily="18"/>
        <a:buChar char=""/>
        <a:tabLst/>
        <a:defRPr lang="nl-NL" sz="2000" b="0" i="0" u="none" strike="noStrike" kern="1200" cap="none" spc="0" baseline="0">
          <a:solidFill>
            <a:srgbClr val="0F496F"/>
          </a:solidFill>
          <a:uFillTx/>
          <a:latin typeface="Century Gothic"/>
        </a:defRPr>
      </a:lvl1pPr>
      <a:lvl2pPr marL="742950" marR="0" lvl="1" indent="-285750" algn="l" defTabSz="457200" rtl="0" eaLnBrk="1" fontAlgn="auto" hangingPunct="1">
        <a:lnSpc>
          <a:spcPct val="100000"/>
        </a:lnSpc>
        <a:spcBef>
          <a:spcPts val="400"/>
        </a:spcBef>
        <a:spcAft>
          <a:spcPts val="600"/>
        </a:spcAft>
        <a:buClr>
          <a:srgbClr val="FFFFFF"/>
        </a:buClr>
        <a:buSzPct val="80000"/>
        <a:buFont typeface="Wingdings 3" pitchFamily="18"/>
        <a:buChar char=""/>
        <a:tabLst/>
        <a:defRPr lang="nl-NL" sz="1800" b="0" i="0" u="none" strike="noStrike" kern="1200" cap="none" spc="0" baseline="0">
          <a:solidFill>
            <a:srgbClr val="0F496F"/>
          </a:solidFill>
          <a:uFillTx/>
          <a:latin typeface="Century Gothic"/>
        </a:defRPr>
      </a:lvl2pPr>
      <a:lvl3pPr marL="1200150" marR="0" lvl="2" indent="-285750" algn="l" defTabSz="457200" rtl="0" eaLnBrk="1" fontAlgn="auto" hangingPunct="1">
        <a:lnSpc>
          <a:spcPct val="100000"/>
        </a:lnSpc>
        <a:spcBef>
          <a:spcPts val="400"/>
        </a:spcBef>
        <a:spcAft>
          <a:spcPts val="600"/>
        </a:spcAft>
        <a:buClr>
          <a:srgbClr val="FFFFFF"/>
        </a:buClr>
        <a:buSzPct val="80000"/>
        <a:buFont typeface="Wingdings 3" pitchFamily="18"/>
        <a:buChar char=""/>
        <a:tabLst/>
        <a:defRPr lang="nl-NL" sz="1600" b="0" i="0" u="none" strike="noStrike" kern="1200" cap="none" spc="0" baseline="0">
          <a:solidFill>
            <a:srgbClr val="0F496F"/>
          </a:solidFill>
          <a:uFillTx/>
          <a:latin typeface="Century Gothic"/>
        </a:defRPr>
      </a:lvl3pPr>
      <a:lvl4pPr marL="1543050" marR="0" lvl="3" indent="-171450" algn="l" defTabSz="457200" rtl="0" eaLnBrk="1" fontAlgn="auto" hangingPunct="1">
        <a:lnSpc>
          <a:spcPct val="100000"/>
        </a:lnSpc>
        <a:spcBef>
          <a:spcPts val="300"/>
        </a:spcBef>
        <a:spcAft>
          <a:spcPts val="600"/>
        </a:spcAft>
        <a:buClr>
          <a:srgbClr val="FFFFFF"/>
        </a:buClr>
        <a:buSzPct val="80000"/>
        <a:buFont typeface="Wingdings 3" pitchFamily="18"/>
        <a:buChar char=""/>
        <a:tabLst/>
        <a:defRPr lang="nl-NL" sz="1400" b="0" i="0" u="none" strike="noStrike" kern="1200" cap="none" spc="0" baseline="0">
          <a:solidFill>
            <a:srgbClr val="0F496F"/>
          </a:solidFill>
          <a:uFillTx/>
          <a:latin typeface="Century Gothic"/>
        </a:defRPr>
      </a:lvl4pPr>
      <a:lvl5pPr marL="2000250" marR="0" lvl="4" indent="-171450" algn="l" defTabSz="457200" rtl="0" eaLnBrk="1" fontAlgn="auto" hangingPunct="1">
        <a:lnSpc>
          <a:spcPct val="100000"/>
        </a:lnSpc>
        <a:spcBef>
          <a:spcPts val="300"/>
        </a:spcBef>
        <a:spcAft>
          <a:spcPts val="600"/>
        </a:spcAft>
        <a:buClr>
          <a:srgbClr val="FFFFFF"/>
        </a:buClr>
        <a:buSzPct val="80000"/>
        <a:buFont typeface="Wingdings 3" pitchFamily="18"/>
        <a:buChar char=""/>
        <a:tabLst/>
        <a:defRPr lang="nl-NL" sz="1400" b="0" i="0" u="none" strike="noStrike" kern="1200" cap="none" spc="0" baseline="0">
          <a:solidFill>
            <a:srgbClr val="0F496F"/>
          </a:solidFill>
          <a:uFillTx/>
          <a:latin typeface="Century Gothic"/>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lide1">
    <p:spTree>
      <p:nvGrpSpPr>
        <p:cNvPr id="1" name=""/>
        <p:cNvGrpSpPr/>
        <p:nvPr/>
      </p:nvGrpSpPr>
      <p:grpSpPr>
        <a:xfrm>
          <a:off x="0" y="0"/>
          <a:ext cx="0" cy="0"/>
          <a:chOff x="0" y="0"/>
          <a:chExt cx="0" cy="0"/>
        </a:xfrm>
      </p:grpSpPr>
      <p:sp>
        <p:nvSpPr>
          <p:cNvPr id="2" name="Titel 1"/>
          <p:cNvSpPr txBox="1">
            <a:spLocks noGrp="1"/>
          </p:cNvSpPr>
          <p:nvPr>
            <p:ph type="ctrTitle"/>
          </p:nvPr>
        </p:nvSpPr>
        <p:spPr/>
        <p:txBody>
          <a:bodyPr/>
          <a:lstStyle/>
          <a:p>
            <a:pPr lvl="0"/>
            <a:r>
              <a:rPr lang="nl-NL" sz="3600" b="1"/>
              <a:t>De rol van de verpleegkundig specialist bij  IHT </a:t>
            </a:r>
            <a:br>
              <a:rPr lang="nl-NL" sz="3600" b="1"/>
            </a:br>
            <a:r>
              <a:rPr lang="nl-NL" sz="3600" b="1"/>
              <a:t>GGZ Friesland en GGZ Centraal</a:t>
            </a:r>
            <a:r>
              <a:rPr lang="nl-NL" sz="2900"/>
              <a:t/>
            </a:r>
            <a:br>
              <a:rPr lang="nl-NL" sz="2900"/>
            </a:br>
            <a:endParaRPr lang="nl-NL" sz="2900"/>
          </a:p>
        </p:txBody>
      </p:sp>
      <p:sp>
        <p:nvSpPr>
          <p:cNvPr id="3" name="Ondertitel 2"/>
          <p:cNvSpPr txBox="1">
            <a:spLocks noGrp="1"/>
          </p:cNvSpPr>
          <p:nvPr>
            <p:ph type="subTitle" idx="1"/>
          </p:nvPr>
        </p:nvSpPr>
        <p:spPr>
          <a:xfrm>
            <a:off x="3233528" y="3392561"/>
            <a:ext cx="4770781" cy="2398644"/>
          </a:xfrm>
        </p:spPr>
        <p:txBody>
          <a:bodyPr/>
          <a:lstStyle/>
          <a:p>
            <a:pPr lvl="0"/>
            <a:endParaRPr lang="nl-NL">
              <a:solidFill>
                <a:srgbClr val="FFFFFF"/>
              </a:solidFill>
            </a:endParaRPr>
          </a:p>
          <a:p>
            <a:pPr lvl="0"/>
            <a:r>
              <a:rPr lang="nl-NL" b="1">
                <a:solidFill>
                  <a:srgbClr val="FFFFFF"/>
                </a:solidFill>
              </a:rPr>
              <a:t>Tineke Wiarda &amp; Kirsten Nederveen</a:t>
            </a:r>
          </a:p>
          <a:p>
            <a:pPr lvl="0"/>
            <a:r>
              <a:rPr lang="nl-NL" b="1">
                <a:solidFill>
                  <a:srgbClr val="FFFFFF"/>
                </a:solidFill>
              </a:rPr>
              <a:t>Maart 2019</a:t>
            </a:r>
          </a:p>
        </p:txBody>
      </p:sp>
      <p:pic>
        <p:nvPicPr>
          <p:cNvPr id="4" name="Afbeelding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0000000-0000-0000-0000-000000000000}"/>
              </a:ext>
            </a:extLst>
          </p:cNvPr>
          <p:cNvPicPr>
            <a:picLocks noChangeAspect="1"/>
          </p:cNvPicPr>
          <p:nvPr/>
        </p:nvPicPr>
        <p:blipFill>
          <a:blip r:embed="rId2"/>
          <a:stretch>
            <a:fillRect/>
          </a:stretch>
        </p:blipFill>
        <p:spPr>
          <a:xfrm>
            <a:off x="141073" y="5791196"/>
            <a:ext cx="2156255" cy="926534"/>
          </a:xfrm>
          <a:prstGeom prst="rect">
            <a:avLst/>
          </a:prstGeom>
          <a:noFill/>
          <a:ln cap="rnd">
            <a:noFill/>
          </a:ln>
        </p:spPr>
      </p:pic>
      <p:pic>
        <p:nvPicPr>
          <p:cNvPr id="5" name="Afbeelding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0000000-0000-0000-0000-000000000000}"/>
              </a:ext>
            </a:extLst>
          </p:cNvPr>
          <p:cNvPicPr>
            <a:picLocks noChangeAspect="1"/>
          </p:cNvPicPr>
          <p:nvPr/>
        </p:nvPicPr>
        <p:blipFill>
          <a:blip r:embed="rId3"/>
          <a:srcRect t="31223" b="26978"/>
          <a:stretch>
            <a:fillRect/>
          </a:stretch>
        </p:blipFill>
        <p:spPr>
          <a:xfrm>
            <a:off x="9876717" y="5791196"/>
            <a:ext cx="2156255" cy="928874"/>
          </a:xfrm>
          <a:prstGeom prst="rect">
            <a:avLst/>
          </a:prstGeom>
          <a:noFill/>
          <a:ln cap="rnd">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lide10">
    <p:spTree>
      <p:nvGrpSpPr>
        <p:cNvPr id="1" name=""/>
        <p:cNvGrpSpPr/>
        <p:nvPr/>
      </p:nvGrpSpPr>
      <p:grpSpPr>
        <a:xfrm>
          <a:off x="0" y="0"/>
          <a:ext cx="0" cy="0"/>
          <a:chOff x="0" y="0"/>
          <a:chExt cx="0" cy="0"/>
        </a:xfrm>
      </p:grpSpPr>
      <p:sp>
        <p:nvSpPr>
          <p:cNvPr id="2" name="Titel 1"/>
          <p:cNvSpPr txBox="1">
            <a:spLocks noGrp="1"/>
          </p:cNvSpPr>
          <p:nvPr>
            <p:ph type="title"/>
          </p:nvPr>
        </p:nvSpPr>
        <p:spPr>
          <a:xfrm>
            <a:off x="684208" y="808384"/>
            <a:ext cx="8534396" cy="901150"/>
          </a:xfrm>
        </p:spPr>
        <p:txBody>
          <a:bodyPr>
            <a:normAutofit fontScale="90000"/>
          </a:bodyPr>
          <a:lstStyle/>
          <a:p>
            <a:pPr lvl="0"/>
            <a:r>
              <a:rPr lang="nl-NL" sz="3200" b="1"/>
              <a:t>De Verpleegkundig specialist is grote meerwaarde binnen het IHT team!</a:t>
            </a:r>
          </a:p>
        </p:txBody>
      </p:sp>
      <p:sp>
        <p:nvSpPr>
          <p:cNvPr id="3" name="Tijdelijke aanduiding voor inhoud 5"/>
          <p:cNvSpPr txBox="1">
            <a:spLocks noGrp="1"/>
          </p:cNvSpPr>
          <p:nvPr>
            <p:ph idx="1"/>
          </p:nvPr>
        </p:nvSpPr>
        <p:spPr>
          <a:xfrm>
            <a:off x="684208" y="1709525"/>
            <a:ext cx="8534396" cy="4097810"/>
          </a:xfrm>
        </p:spPr>
        <p:txBody>
          <a:bodyPr/>
          <a:lstStyle/>
          <a:p>
            <a:pPr marL="0" lvl="0" indent="0">
              <a:buNone/>
            </a:pPr>
            <a:r>
              <a:rPr lang="nl-NL" dirty="0"/>
              <a:t>“De verpleegkundig specialist is bevoegd om een deel van de behandeling op zich te nemen. Hierbij valt te denken aan lichamelijk onderzoek en de controle bij het instellen op medicatie. Daarnaast is de verpleegkundig specialist breed inzetbaar binnen het IHT in de triage, beoordeling van nieuwe en onbekende patiënten en het uitvoeren van huisbezoeken.”</a:t>
            </a:r>
          </a:p>
          <a:p>
            <a:pPr lvl="0"/>
            <a:endParaRPr lang="nl-NL" b="1" dirty="0"/>
          </a:p>
          <a:p>
            <a:pPr marL="0" lvl="0" indent="0">
              <a:buNone/>
            </a:pPr>
            <a:r>
              <a:rPr lang="nl-NL" i="1" dirty="0"/>
              <a:t>Bron: Handboek IHT, 2016</a:t>
            </a:r>
          </a:p>
          <a:p>
            <a:pPr marL="0" lvl="0" indent="0">
              <a:buNone/>
            </a:pPr>
            <a:endParaRPr lang="nl-NL" dirty="0"/>
          </a:p>
        </p:txBody>
      </p:sp>
      <p:pic>
        <p:nvPicPr>
          <p:cNvPr id="4" name="Afbeelding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0000000-0000-0000-0000-000000000000}"/>
              </a:ext>
            </a:extLst>
          </p:cNvPr>
          <p:cNvPicPr>
            <a:picLocks noChangeAspect="1"/>
          </p:cNvPicPr>
          <p:nvPr/>
        </p:nvPicPr>
        <p:blipFill>
          <a:blip r:embed="rId2"/>
          <a:stretch>
            <a:fillRect/>
          </a:stretch>
        </p:blipFill>
        <p:spPr>
          <a:xfrm>
            <a:off x="121359" y="5807336"/>
            <a:ext cx="2158166" cy="926671"/>
          </a:xfrm>
          <a:prstGeom prst="rect">
            <a:avLst/>
          </a:prstGeom>
          <a:noFill/>
          <a:ln cap="rnd">
            <a:noFill/>
          </a:ln>
        </p:spPr>
      </p:pic>
      <p:pic>
        <p:nvPicPr>
          <p:cNvPr id="5" name="Afbeelding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0000000-0000-0000-0000-000000000000}"/>
              </a:ext>
            </a:extLst>
          </p:cNvPr>
          <p:cNvPicPr>
            <a:picLocks noChangeAspect="1"/>
          </p:cNvPicPr>
          <p:nvPr/>
        </p:nvPicPr>
        <p:blipFill>
          <a:blip r:embed="rId3"/>
          <a:stretch>
            <a:fillRect/>
          </a:stretch>
        </p:blipFill>
        <p:spPr>
          <a:xfrm>
            <a:off x="9912470" y="5807336"/>
            <a:ext cx="2158166" cy="932770"/>
          </a:xfrm>
          <a:prstGeom prst="rect">
            <a:avLst/>
          </a:prstGeom>
          <a:noFill/>
          <a:ln cap="rnd">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lide17">
    <p:spTree>
      <p:nvGrpSpPr>
        <p:cNvPr id="1" name=""/>
        <p:cNvGrpSpPr/>
        <p:nvPr/>
      </p:nvGrpSpPr>
      <p:grpSpPr>
        <a:xfrm>
          <a:off x="0" y="0"/>
          <a:ext cx="0" cy="0"/>
          <a:chOff x="0" y="0"/>
          <a:chExt cx="0" cy="0"/>
        </a:xfrm>
      </p:grpSpPr>
      <p:sp>
        <p:nvSpPr>
          <p:cNvPr id="2" name="Titel 1"/>
          <p:cNvSpPr txBox="1">
            <a:spLocks noGrp="1"/>
          </p:cNvSpPr>
          <p:nvPr>
            <p:ph type="title"/>
          </p:nvPr>
        </p:nvSpPr>
        <p:spPr>
          <a:xfrm>
            <a:off x="684208" y="715618"/>
            <a:ext cx="8534396" cy="1007165"/>
          </a:xfrm>
        </p:spPr>
        <p:txBody>
          <a:bodyPr>
            <a:normAutofit fontScale="90000"/>
          </a:bodyPr>
          <a:lstStyle/>
          <a:p>
            <a:pPr lvl="0"/>
            <a:r>
              <a:rPr lang="nl-NL" sz="3200" b="1"/>
              <a:t>Verpleegkundig specialist als toegevoegde waarde voor de patiënt</a:t>
            </a:r>
          </a:p>
        </p:txBody>
      </p:sp>
      <p:sp>
        <p:nvSpPr>
          <p:cNvPr id="3" name="Tijdelijke aanduiding voor inhoud 5"/>
          <p:cNvSpPr txBox="1">
            <a:spLocks noGrp="1"/>
          </p:cNvSpPr>
          <p:nvPr>
            <p:ph idx="1"/>
          </p:nvPr>
        </p:nvSpPr>
        <p:spPr>
          <a:xfrm>
            <a:off x="684208" y="2146846"/>
            <a:ext cx="8534396" cy="3660489"/>
          </a:xfrm>
        </p:spPr>
        <p:txBody>
          <a:bodyPr/>
          <a:lstStyle/>
          <a:p>
            <a:pPr marL="0" lvl="0" indent="0">
              <a:buNone/>
            </a:pPr>
            <a:r>
              <a:rPr lang="nl-NL" dirty="0"/>
              <a:t>“De verpleegkundig specialist richt zich in het bijzonder op specifieke patiëntgroepen en combineert medische zorg met aandacht voor preventie, leefstijlmanagement en ondersteuning en coaching van patiënten bij hun zelfmanagement.</a:t>
            </a:r>
          </a:p>
          <a:p>
            <a:pPr marL="0" lvl="0" indent="0">
              <a:buNone/>
            </a:pPr>
            <a:r>
              <a:rPr lang="nl-NL" dirty="0"/>
              <a:t>De behandeling richt zich op het ondersteunen en behouden van zelfstandigheid, het verbeteren van het functioneren en het voeren van regie over de eigen behandeling.”</a:t>
            </a:r>
          </a:p>
          <a:p>
            <a:pPr lvl="0"/>
            <a:endParaRPr lang="nl-NL" dirty="0"/>
          </a:p>
          <a:p>
            <a:pPr marL="0" lvl="0" indent="0">
              <a:buNone/>
            </a:pPr>
            <a:r>
              <a:rPr lang="nl-NL" i="1" dirty="0"/>
              <a:t>Bron: </a:t>
            </a:r>
            <a:r>
              <a:rPr lang="nl-NL" i="1" dirty="0" err="1"/>
              <a:t>VenVNVS</a:t>
            </a:r>
            <a:r>
              <a:rPr lang="nl-NL" i="1" dirty="0"/>
              <a:t>, 2019</a:t>
            </a:r>
          </a:p>
          <a:p>
            <a:pPr lvl="0"/>
            <a:endParaRPr lang="nl-NL" dirty="0"/>
          </a:p>
        </p:txBody>
      </p:sp>
      <p:pic>
        <p:nvPicPr>
          <p:cNvPr id="4" name="Afbeelding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0000000-0000-0000-0000-000000000000}"/>
              </a:ext>
            </a:extLst>
          </p:cNvPr>
          <p:cNvPicPr>
            <a:picLocks noChangeAspect="1"/>
          </p:cNvPicPr>
          <p:nvPr/>
        </p:nvPicPr>
        <p:blipFill>
          <a:blip r:embed="rId2"/>
          <a:stretch>
            <a:fillRect/>
          </a:stretch>
        </p:blipFill>
        <p:spPr>
          <a:xfrm>
            <a:off x="121359" y="5807336"/>
            <a:ext cx="2158166" cy="926671"/>
          </a:xfrm>
          <a:prstGeom prst="rect">
            <a:avLst/>
          </a:prstGeom>
          <a:noFill/>
          <a:ln cap="rnd">
            <a:noFill/>
          </a:ln>
        </p:spPr>
      </p:pic>
      <p:pic>
        <p:nvPicPr>
          <p:cNvPr id="5" name="Afbeelding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0000000-0000-0000-0000-000000000000}"/>
              </a:ext>
            </a:extLst>
          </p:cNvPr>
          <p:cNvPicPr>
            <a:picLocks noChangeAspect="1"/>
          </p:cNvPicPr>
          <p:nvPr/>
        </p:nvPicPr>
        <p:blipFill>
          <a:blip r:embed="rId3"/>
          <a:stretch>
            <a:fillRect/>
          </a:stretch>
        </p:blipFill>
        <p:spPr>
          <a:xfrm>
            <a:off x="9912470" y="5807336"/>
            <a:ext cx="2158166" cy="932770"/>
          </a:xfrm>
          <a:prstGeom prst="rect">
            <a:avLst/>
          </a:prstGeom>
          <a:noFill/>
          <a:ln cap="rnd">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lide12">
    <p:spTree>
      <p:nvGrpSpPr>
        <p:cNvPr id="1" name=""/>
        <p:cNvGrpSpPr/>
        <p:nvPr/>
      </p:nvGrpSpPr>
      <p:grpSpPr>
        <a:xfrm>
          <a:off x="0" y="0"/>
          <a:ext cx="0" cy="0"/>
          <a:chOff x="0" y="0"/>
          <a:chExt cx="0" cy="0"/>
        </a:xfrm>
      </p:grpSpPr>
      <p:sp>
        <p:nvSpPr>
          <p:cNvPr id="2" name="Titel 1"/>
          <p:cNvSpPr txBox="1">
            <a:spLocks noGrp="1"/>
          </p:cNvSpPr>
          <p:nvPr>
            <p:ph type="title"/>
          </p:nvPr>
        </p:nvSpPr>
        <p:spPr>
          <a:xfrm>
            <a:off x="684208" y="437320"/>
            <a:ext cx="8534396" cy="1060173"/>
          </a:xfrm>
        </p:spPr>
        <p:txBody>
          <a:bodyPr/>
          <a:lstStyle/>
          <a:p>
            <a:pPr lvl="0"/>
            <a:r>
              <a:rPr lang="nl-NL" sz="3200" b="1"/>
              <a:t>Stelling 2</a:t>
            </a:r>
          </a:p>
        </p:txBody>
      </p:sp>
      <p:sp>
        <p:nvSpPr>
          <p:cNvPr id="3" name="Tijdelijke aanduiding voor inhoud 5"/>
          <p:cNvSpPr txBox="1">
            <a:spLocks noGrp="1"/>
          </p:cNvSpPr>
          <p:nvPr>
            <p:ph idx="1"/>
          </p:nvPr>
        </p:nvSpPr>
        <p:spPr>
          <a:xfrm>
            <a:off x="684208" y="1577010"/>
            <a:ext cx="8534396" cy="3856381"/>
          </a:xfrm>
        </p:spPr>
        <p:txBody>
          <a:bodyPr/>
          <a:lstStyle/>
          <a:p>
            <a:pPr marL="0" lvl="0" indent="0">
              <a:spcBef>
                <a:spcPts val="800"/>
              </a:spcBef>
              <a:buNone/>
            </a:pPr>
            <a:r>
              <a:rPr lang="nl-NL" sz="3200" b="1"/>
              <a:t>Binnen een acute setting als IHT kan een verpleegkundig specialist geen regiebehandelaar zijn!</a:t>
            </a:r>
          </a:p>
        </p:txBody>
      </p:sp>
      <p:pic>
        <p:nvPicPr>
          <p:cNvPr id="4" name="Afbeelding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0000000-0000-0000-0000-000000000000}"/>
              </a:ext>
            </a:extLst>
          </p:cNvPr>
          <p:cNvPicPr>
            <a:picLocks noChangeAspect="1"/>
          </p:cNvPicPr>
          <p:nvPr/>
        </p:nvPicPr>
        <p:blipFill>
          <a:blip r:embed="rId2"/>
          <a:stretch>
            <a:fillRect/>
          </a:stretch>
        </p:blipFill>
        <p:spPr>
          <a:xfrm>
            <a:off x="121359" y="5807336"/>
            <a:ext cx="2158166" cy="926671"/>
          </a:xfrm>
          <a:prstGeom prst="rect">
            <a:avLst/>
          </a:prstGeom>
          <a:noFill/>
          <a:ln cap="rnd">
            <a:noFill/>
          </a:ln>
        </p:spPr>
      </p:pic>
      <p:pic>
        <p:nvPicPr>
          <p:cNvPr id="5" name="Afbeelding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0000000-0000-0000-0000-000000000000}"/>
              </a:ext>
            </a:extLst>
          </p:cNvPr>
          <p:cNvPicPr>
            <a:picLocks noChangeAspect="1"/>
          </p:cNvPicPr>
          <p:nvPr/>
        </p:nvPicPr>
        <p:blipFill>
          <a:blip r:embed="rId3"/>
          <a:stretch>
            <a:fillRect/>
          </a:stretch>
        </p:blipFill>
        <p:spPr>
          <a:xfrm>
            <a:off x="9912470" y="5807336"/>
            <a:ext cx="2158166" cy="932770"/>
          </a:xfrm>
          <a:prstGeom prst="rect">
            <a:avLst/>
          </a:prstGeom>
          <a:noFill/>
          <a:ln cap="rnd">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lide13">
    <p:spTree>
      <p:nvGrpSpPr>
        <p:cNvPr id="1" name=""/>
        <p:cNvGrpSpPr/>
        <p:nvPr/>
      </p:nvGrpSpPr>
      <p:grpSpPr>
        <a:xfrm>
          <a:off x="0" y="0"/>
          <a:ext cx="0" cy="0"/>
          <a:chOff x="0" y="0"/>
          <a:chExt cx="0" cy="0"/>
        </a:xfrm>
      </p:grpSpPr>
      <p:sp>
        <p:nvSpPr>
          <p:cNvPr id="2" name="Titel 1"/>
          <p:cNvSpPr txBox="1">
            <a:spLocks noGrp="1"/>
          </p:cNvSpPr>
          <p:nvPr>
            <p:ph type="title"/>
          </p:nvPr>
        </p:nvSpPr>
        <p:spPr>
          <a:xfrm>
            <a:off x="684208" y="901150"/>
            <a:ext cx="8534396" cy="1192697"/>
          </a:xfrm>
        </p:spPr>
        <p:txBody>
          <a:bodyPr>
            <a:normAutofit fontScale="90000"/>
          </a:bodyPr>
          <a:lstStyle/>
          <a:p>
            <a:pPr lvl="0"/>
            <a:r>
              <a:rPr lang="nl-NL" sz="3200" b="1"/>
              <a:t>Binnen een acute setting als IHT kan een verpleegkundig specialist geen regiebehandelaar zijn!</a:t>
            </a:r>
            <a:br>
              <a:rPr lang="nl-NL" sz="3200" b="1"/>
            </a:br>
            <a:endParaRPr lang="nl-NL" sz="3200" b="1"/>
          </a:p>
        </p:txBody>
      </p:sp>
      <p:sp>
        <p:nvSpPr>
          <p:cNvPr id="3" name="Tijdelijke aanduiding voor inhoud 5"/>
          <p:cNvSpPr txBox="1">
            <a:spLocks noGrp="1"/>
          </p:cNvSpPr>
          <p:nvPr>
            <p:ph idx="1"/>
          </p:nvPr>
        </p:nvSpPr>
        <p:spPr>
          <a:xfrm>
            <a:off x="684208" y="1577010"/>
            <a:ext cx="8534396" cy="3856381"/>
          </a:xfrm>
        </p:spPr>
        <p:txBody>
          <a:bodyPr/>
          <a:lstStyle/>
          <a:p>
            <a:pPr marL="0" lvl="0" indent="0">
              <a:buNone/>
            </a:pPr>
            <a:endParaRPr lang="nl-NL" b="1" dirty="0"/>
          </a:p>
          <a:p>
            <a:pPr marL="0" lvl="0" indent="0">
              <a:buNone/>
            </a:pPr>
            <a:r>
              <a:rPr lang="nl-NL" dirty="0"/>
              <a:t>“De verpleegkundig specialist werkt zelfstandig en mag op grond van de Wet op de beroepen in de individuele gezondheidszorg (Wet BIG) voorbehouden handelingen uitvoeren. De verpleegkundig specialist kan zelfstandig een behandelrelatie aangaan met de patiënt, een DBC openen en behandelingen declareren in de GGZ.”</a:t>
            </a:r>
          </a:p>
          <a:p>
            <a:pPr lvl="0"/>
            <a:endParaRPr lang="nl-NL" dirty="0"/>
          </a:p>
          <a:p>
            <a:pPr marL="0" lvl="0" indent="0">
              <a:buNone/>
            </a:pPr>
            <a:r>
              <a:rPr lang="nl-NL" i="1" dirty="0"/>
              <a:t>Bron: </a:t>
            </a:r>
            <a:r>
              <a:rPr lang="nl-NL" i="1" dirty="0" err="1"/>
              <a:t>VenVNVS</a:t>
            </a:r>
            <a:r>
              <a:rPr lang="nl-NL" i="1" dirty="0"/>
              <a:t>, 2019</a:t>
            </a:r>
          </a:p>
          <a:p>
            <a:pPr marL="0" lvl="0" indent="0">
              <a:buNone/>
            </a:pPr>
            <a:endParaRPr lang="nl-NL" dirty="0"/>
          </a:p>
        </p:txBody>
      </p:sp>
      <p:pic>
        <p:nvPicPr>
          <p:cNvPr id="4" name="Afbeelding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0000000-0000-0000-0000-000000000000}"/>
              </a:ext>
            </a:extLst>
          </p:cNvPr>
          <p:cNvPicPr>
            <a:picLocks noChangeAspect="1"/>
          </p:cNvPicPr>
          <p:nvPr/>
        </p:nvPicPr>
        <p:blipFill>
          <a:blip r:embed="rId2"/>
          <a:stretch>
            <a:fillRect/>
          </a:stretch>
        </p:blipFill>
        <p:spPr>
          <a:xfrm>
            <a:off x="121359" y="5807336"/>
            <a:ext cx="2158166" cy="926671"/>
          </a:xfrm>
          <a:prstGeom prst="rect">
            <a:avLst/>
          </a:prstGeom>
          <a:noFill/>
          <a:ln cap="rnd">
            <a:noFill/>
          </a:ln>
        </p:spPr>
      </p:pic>
      <p:pic>
        <p:nvPicPr>
          <p:cNvPr id="5" name="Afbeelding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0000000-0000-0000-0000-000000000000}"/>
              </a:ext>
            </a:extLst>
          </p:cNvPr>
          <p:cNvPicPr>
            <a:picLocks noChangeAspect="1"/>
          </p:cNvPicPr>
          <p:nvPr/>
        </p:nvPicPr>
        <p:blipFill>
          <a:blip r:embed="rId3"/>
          <a:stretch>
            <a:fillRect/>
          </a:stretch>
        </p:blipFill>
        <p:spPr>
          <a:xfrm>
            <a:off x="9912470" y="5807336"/>
            <a:ext cx="2158166" cy="932770"/>
          </a:xfrm>
          <a:prstGeom prst="rect">
            <a:avLst/>
          </a:prstGeom>
          <a:noFill/>
          <a:ln cap="rnd">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lide14">
    <p:spTree>
      <p:nvGrpSpPr>
        <p:cNvPr id="1" name=""/>
        <p:cNvGrpSpPr/>
        <p:nvPr/>
      </p:nvGrpSpPr>
      <p:grpSpPr>
        <a:xfrm>
          <a:off x="0" y="0"/>
          <a:ext cx="0" cy="0"/>
          <a:chOff x="0" y="0"/>
          <a:chExt cx="0" cy="0"/>
        </a:xfrm>
      </p:grpSpPr>
      <p:sp>
        <p:nvSpPr>
          <p:cNvPr id="2" name="Titel 1"/>
          <p:cNvSpPr txBox="1">
            <a:spLocks noGrp="1"/>
          </p:cNvSpPr>
          <p:nvPr>
            <p:ph type="title"/>
          </p:nvPr>
        </p:nvSpPr>
        <p:spPr>
          <a:xfrm>
            <a:off x="684208" y="437320"/>
            <a:ext cx="8534396" cy="1762542"/>
          </a:xfrm>
        </p:spPr>
        <p:txBody>
          <a:bodyPr>
            <a:noAutofit/>
          </a:bodyPr>
          <a:lstStyle/>
          <a:p>
            <a:pPr lvl="0"/>
            <a:r>
              <a:rPr lang="nl-NL" sz="3200" b="1"/>
              <a:t>Binnen een acute setting als IHT kan een verpleegkundig specialist geen regie behandelaar zijn!</a:t>
            </a:r>
          </a:p>
        </p:txBody>
      </p:sp>
      <p:sp>
        <p:nvSpPr>
          <p:cNvPr id="3" name="Tijdelijke aanduiding voor inhoud 5"/>
          <p:cNvSpPr txBox="1">
            <a:spLocks noGrp="1"/>
          </p:cNvSpPr>
          <p:nvPr>
            <p:ph idx="1"/>
          </p:nvPr>
        </p:nvSpPr>
        <p:spPr>
          <a:xfrm>
            <a:off x="684208" y="1577010"/>
            <a:ext cx="8534396" cy="3856381"/>
          </a:xfrm>
        </p:spPr>
        <p:txBody>
          <a:bodyPr/>
          <a:lstStyle/>
          <a:p>
            <a:pPr marL="0" lvl="0" indent="0">
              <a:buNone/>
            </a:pPr>
            <a:r>
              <a:rPr lang="nl-NL" dirty="0"/>
              <a:t>Beperkingen:</a:t>
            </a:r>
          </a:p>
          <a:p>
            <a:pPr lvl="0"/>
            <a:r>
              <a:rPr lang="nl-NL" dirty="0"/>
              <a:t>BOPZ</a:t>
            </a:r>
          </a:p>
          <a:p>
            <a:pPr lvl="0"/>
            <a:r>
              <a:rPr lang="nl-NL" dirty="0"/>
              <a:t>Ernstige </a:t>
            </a:r>
            <a:r>
              <a:rPr lang="mr-IN" dirty="0"/>
              <a:t>–</a:t>
            </a:r>
            <a:r>
              <a:rPr lang="nl-NL" dirty="0"/>
              <a:t> zeer ernstige suïcidaliteit</a:t>
            </a:r>
          </a:p>
          <a:p>
            <a:pPr lvl="0"/>
            <a:endParaRPr lang="nl-NL" b="1" dirty="0"/>
          </a:p>
          <a:p>
            <a:pPr lvl="0"/>
            <a:endParaRPr lang="nl-NL" b="1" dirty="0"/>
          </a:p>
        </p:txBody>
      </p:sp>
      <p:pic>
        <p:nvPicPr>
          <p:cNvPr id="4" name="Afbeelding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0000000-0000-0000-0000-000000000000}"/>
              </a:ext>
            </a:extLst>
          </p:cNvPr>
          <p:cNvPicPr>
            <a:picLocks noChangeAspect="1"/>
          </p:cNvPicPr>
          <p:nvPr/>
        </p:nvPicPr>
        <p:blipFill>
          <a:blip r:embed="rId2"/>
          <a:stretch>
            <a:fillRect/>
          </a:stretch>
        </p:blipFill>
        <p:spPr>
          <a:xfrm>
            <a:off x="121359" y="5807336"/>
            <a:ext cx="2158166" cy="926671"/>
          </a:xfrm>
          <a:prstGeom prst="rect">
            <a:avLst/>
          </a:prstGeom>
          <a:noFill/>
          <a:ln cap="rnd">
            <a:noFill/>
          </a:ln>
        </p:spPr>
      </p:pic>
      <p:pic>
        <p:nvPicPr>
          <p:cNvPr id="5" name="Afbeelding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0000000-0000-0000-0000-000000000000}"/>
              </a:ext>
            </a:extLst>
          </p:cNvPr>
          <p:cNvPicPr>
            <a:picLocks noChangeAspect="1"/>
          </p:cNvPicPr>
          <p:nvPr/>
        </p:nvPicPr>
        <p:blipFill>
          <a:blip r:embed="rId3"/>
          <a:stretch>
            <a:fillRect/>
          </a:stretch>
        </p:blipFill>
        <p:spPr>
          <a:xfrm>
            <a:off x="9912470" y="5807336"/>
            <a:ext cx="2158166" cy="932770"/>
          </a:xfrm>
          <a:prstGeom prst="rect">
            <a:avLst/>
          </a:prstGeom>
          <a:noFill/>
          <a:ln cap="rnd">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lide16">
    <p:spTree>
      <p:nvGrpSpPr>
        <p:cNvPr id="1" name=""/>
        <p:cNvGrpSpPr/>
        <p:nvPr/>
      </p:nvGrpSpPr>
      <p:grpSpPr>
        <a:xfrm>
          <a:off x="0" y="0"/>
          <a:ext cx="0" cy="0"/>
          <a:chOff x="0" y="0"/>
          <a:chExt cx="0" cy="0"/>
        </a:xfrm>
      </p:grpSpPr>
      <p:sp>
        <p:nvSpPr>
          <p:cNvPr id="2" name="Titel 1"/>
          <p:cNvSpPr txBox="1">
            <a:spLocks noGrp="1"/>
          </p:cNvSpPr>
          <p:nvPr>
            <p:ph type="title"/>
          </p:nvPr>
        </p:nvSpPr>
        <p:spPr>
          <a:xfrm>
            <a:off x="684208" y="437320"/>
            <a:ext cx="8534396" cy="1060173"/>
          </a:xfrm>
        </p:spPr>
        <p:txBody>
          <a:bodyPr/>
          <a:lstStyle/>
          <a:p>
            <a:pPr lvl="0"/>
            <a:r>
              <a:rPr lang="nl-NL" b="1"/>
              <a:t>Stelling 3</a:t>
            </a:r>
          </a:p>
        </p:txBody>
      </p:sp>
      <p:sp>
        <p:nvSpPr>
          <p:cNvPr id="3" name="Tijdelijke aanduiding voor inhoud 5"/>
          <p:cNvSpPr txBox="1">
            <a:spLocks noGrp="1"/>
          </p:cNvSpPr>
          <p:nvPr>
            <p:ph idx="1"/>
          </p:nvPr>
        </p:nvSpPr>
        <p:spPr>
          <a:xfrm>
            <a:off x="684208" y="1577010"/>
            <a:ext cx="8534396" cy="3856381"/>
          </a:xfrm>
        </p:spPr>
        <p:txBody>
          <a:bodyPr/>
          <a:lstStyle/>
          <a:p>
            <a:pPr marL="0" lvl="0" indent="0">
              <a:spcBef>
                <a:spcPts val="800"/>
              </a:spcBef>
              <a:buNone/>
            </a:pPr>
            <a:r>
              <a:rPr lang="nl-NL" sz="3200" b="1"/>
              <a:t>Binnen de acute psychiatrie kan een verpleegkundig specialist zelfstandig farmacotherapie voorschrijven!</a:t>
            </a:r>
          </a:p>
        </p:txBody>
      </p:sp>
      <p:pic>
        <p:nvPicPr>
          <p:cNvPr id="4" name="Afbeelding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0000000-0000-0000-0000-000000000000}"/>
              </a:ext>
            </a:extLst>
          </p:cNvPr>
          <p:cNvPicPr>
            <a:picLocks noChangeAspect="1"/>
          </p:cNvPicPr>
          <p:nvPr/>
        </p:nvPicPr>
        <p:blipFill>
          <a:blip r:embed="rId2"/>
          <a:stretch>
            <a:fillRect/>
          </a:stretch>
        </p:blipFill>
        <p:spPr>
          <a:xfrm>
            <a:off x="121359" y="5807336"/>
            <a:ext cx="2158166" cy="926671"/>
          </a:xfrm>
          <a:prstGeom prst="rect">
            <a:avLst/>
          </a:prstGeom>
          <a:noFill/>
          <a:ln cap="rnd">
            <a:noFill/>
          </a:ln>
        </p:spPr>
      </p:pic>
      <p:pic>
        <p:nvPicPr>
          <p:cNvPr id="5" name="Afbeelding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0000000-0000-0000-0000-000000000000}"/>
              </a:ext>
            </a:extLst>
          </p:cNvPr>
          <p:cNvPicPr>
            <a:picLocks noChangeAspect="1"/>
          </p:cNvPicPr>
          <p:nvPr/>
        </p:nvPicPr>
        <p:blipFill>
          <a:blip r:embed="rId3"/>
          <a:stretch>
            <a:fillRect/>
          </a:stretch>
        </p:blipFill>
        <p:spPr>
          <a:xfrm>
            <a:off x="9912470" y="5807336"/>
            <a:ext cx="2158166" cy="932770"/>
          </a:xfrm>
          <a:prstGeom prst="rect">
            <a:avLst/>
          </a:prstGeom>
          <a:noFill/>
          <a:ln cap="rnd">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lide15">
    <p:spTree>
      <p:nvGrpSpPr>
        <p:cNvPr id="1" name=""/>
        <p:cNvGrpSpPr/>
        <p:nvPr/>
      </p:nvGrpSpPr>
      <p:grpSpPr>
        <a:xfrm>
          <a:off x="0" y="0"/>
          <a:ext cx="0" cy="0"/>
          <a:chOff x="0" y="0"/>
          <a:chExt cx="0" cy="0"/>
        </a:xfrm>
      </p:grpSpPr>
      <p:sp>
        <p:nvSpPr>
          <p:cNvPr id="2" name="Titel 1"/>
          <p:cNvSpPr txBox="1">
            <a:spLocks noGrp="1"/>
          </p:cNvSpPr>
          <p:nvPr>
            <p:ph type="title"/>
          </p:nvPr>
        </p:nvSpPr>
        <p:spPr>
          <a:xfrm>
            <a:off x="684208" y="437320"/>
            <a:ext cx="8534396" cy="2398644"/>
          </a:xfrm>
        </p:spPr>
        <p:txBody>
          <a:bodyPr/>
          <a:lstStyle/>
          <a:p>
            <a:pPr lvl="0"/>
            <a:r>
              <a:rPr lang="nl-NL" sz="3200" b="1"/>
              <a:t>Binnen de acute psychiatrie kan een verpleegkundig specialist zelfstandig farmacotherapie voorschrijven!</a:t>
            </a:r>
            <a:br>
              <a:rPr lang="nl-NL" sz="3200" b="1"/>
            </a:br>
            <a:endParaRPr lang="nl-NL" sz="3200" b="1"/>
          </a:p>
        </p:txBody>
      </p:sp>
      <p:sp>
        <p:nvSpPr>
          <p:cNvPr id="3" name="Tijdelijke aanduiding voor inhoud 5"/>
          <p:cNvSpPr txBox="1">
            <a:spLocks noGrp="1"/>
          </p:cNvSpPr>
          <p:nvPr>
            <p:ph idx="1"/>
          </p:nvPr>
        </p:nvSpPr>
        <p:spPr>
          <a:xfrm>
            <a:off x="684208" y="1577010"/>
            <a:ext cx="8534396" cy="3856381"/>
          </a:xfrm>
        </p:spPr>
        <p:txBody>
          <a:bodyPr/>
          <a:lstStyle/>
          <a:p>
            <a:pPr lvl="0"/>
            <a:endParaRPr lang="nl-NL"/>
          </a:p>
          <a:p>
            <a:pPr lvl="0"/>
            <a:endParaRPr lang="nl-NL"/>
          </a:p>
          <a:p>
            <a:pPr marL="0" lvl="0" indent="0">
              <a:buNone/>
            </a:pPr>
            <a:endParaRPr lang="nl-NL"/>
          </a:p>
          <a:p>
            <a:pPr marL="0" lvl="0" indent="0">
              <a:buNone/>
            </a:pPr>
            <a:r>
              <a:rPr lang="nl-NL"/>
              <a:t>“De verpleegkundig specialist werkt zelfstandig en mag op grond van de Wet op de beroepen in de individuele gezondheidszorg (Wet BIG) voorbehouden handelingen uitvoeren, bijvoorbeeld het voorschrijven van Uitsluitend op Recept (UR)-geneesmiddelen. </a:t>
            </a:r>
          </a:p>
          <a:p>
            <a:pPr lvl="0"/>
            <a:endParaRPr lang="nl-NL"/>
          </a:p>
          <a:p>
            <a:pPr marL="0" lvl="0" indent="0">
              <a:buNone/>
            </a:pPr>
            <a:r>
              <a:rPr lang="nl-NL"/>
              <a:t>Bron: VenVNVS, 2019</a:t>
            </a:r>
          </a:p>
          <a:p>
            <a:pPr lvl="0"/>
            <a:endParaRPr lang="nl-NL"/>
          </a:p>
        </p:txBody>
      </p:sp>
      <p:pic>
        <p:nvPicPr>
          <p:cNvPr id="4" name="Afbeelding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0000000-0000-0000-0000-000000000000}"/>
              </a:ext>
            </a:extLst>
          </p:cNvPr>
          <p:cNvPicPr>
            <a:picLocks noChangeAspect="1"/>
          </p:cNvPicPr>
          <p:nvPr/>
        </p:nvPicPr>
        <p:blipFill>
          <a:blip r:embed="rId3"/>
          <a:stretch>
            <a:fillRect/>
          </a:stretch>
        </p:blipFill>
        <p:spPr>
          <a:xfrm>
            <a:off x="121359" y="5807336"/>
            <a:ext cx="2158166" cy="926671"/>
          </a:xfrm>
          <a:prstGeom prst="rect">
            <a:avLst/>
          </a:prstGeom>
          <a:noFill/>
          <a:ln cap="rnd">
            <a:noFill/>
          </a:ln>
        </p:spPr>
      </p:pic>
      <p:pic>
        <p:nvPicPr>
          <p:cNvPr id="5" name="Afbeelding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0000000-0000-0000-0000-000000000000}"/>
              </a:ext>
            </a:extLst>
          </p:cNvPr>
          <p:cNvPicPr>
            <a:picLocks noChangeAspect="1"/>
          </p:cNvPicPr>
          <p:nvPr/>
        </p:nvPicPr>
        <p:blipFill>
          <a:blip r:embed="rId4"/>
          <a:stretch>
            <a:fillRect/>
          </a:stretch>
        </p:blipFill>
        <p:spPr>
          <a:xfrm>
            <a:off x="9912470" y="5807336"/>
            <a:ext cx="2158166" cy="932770"/>
          </a:xfrm>
          <a:prstGeom prst="rect">
            <a:avLst/>
          </a:prstGeom>
          <a:noFill/>
          <a:ln cap="rnd">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lide20">
    <p:spTree>
      <p:nvGrpSpPr>
        <p:cNvPr id="1" name=""/>
        <p:cNvGrpSpPr/>
        <p:nvPr/>
      </p:nvGrpSpPr>
      <p:grpSpPr>
        <a:xfrm>
          <a:off x="0" y="0"/>
          <a:ext cx="0" cy="0"/>
          <a:chOff x="0" y="0"/>
          <a:chExt cx="0" cy="0"/>
        </a:xfrm>
      </p:grpSpPr>
      <p:sp>
        <p:nvSpPr>
          <p:cNvPr id="2" name="Titel 1"/>
          <p:cNvSpPr txBox="1">
            <a:spLocks noGrp="1"/>
          </p:cNvSpPr>
          <p:nvPr>
            <p:ph type="title"/>
          </p:nvPr>
        </p:nvSpPr>
        <p:spPr>
          <a:xfrm>
            <a:off x="684208" y="437320"/>
            <a:ext cx="8534396" cy="1060173"/>
          </a:xfrm>
        </p:spPr>
        <p:txBody>
          <a:bodyPr/>
          <a:lstStyle/>
          <a:p>
            <a:pPr lvl="0"/>
            <a:r>
              <a:rPr lang="nl-NL" sz="3000" b="1"/>
              <a:t>Rol van de Verpleegkundig specialist IN het multidisciplinaire behandelteam!</a:t>
            </a:r>
          </a:p>
        </p:txBody>
      </p:sp>
      <p:sp>
        <p:nvSpPr>
          <p:cNvPr id="3" name="Tijdelijke aanduiding voor inhoud 5"/>
          <p:cNvSpPr txBox="1">
            <a:spLocks noGrp="1"/>
          </p:cNvSpPr>
          <p:nvPr>
            <p:ph idx="1"/>
          </p:nvPr>
        </p:nvSpPr>
        <p:spPr>
          <a:xfrm>
            <a:off x="684207" y="1577010"/>
            <a:ext cx="9769397" cy="4230325"/>
          </a:xfrm>
        </p:spPr>
        <p:txBody>
          <a:bodyPr/>
          <a:lstStyle/>
          <a:p>
            <a:pPr lvl="0">
              <a:lnSpc>
                <a:spcPct val="80000"/>
              </a:lnSpc>
            </a:pPr>
            <a:r>
              <a:rPr lang="nl-NL" sz="1900" b="1" dirty="0"/>
              <a:t>SPV</a:t>
            </a:r>
            <a:r>
              <a:rPr lang="nl-NL" sz="1900" dirty="0"/>
              <a:t> -&gt; gespecialiseerd verpleegkundige, sterk in sociale psychiatrie, complexe verpleegkundige diagnostiek en interventies, waaronder verpleegkundige risicodiagnose en interventies, sociale kaart.</a:t>
            </a:r>
          </a:p>
          <a:p>
            <a:pPr lvl="0">
              <a:lnSpc>
                <a:spcPct val="80000"/>
              </a:lnSpc>
            </a:pPr>
            <a:r>
              <a:rPr lang="nl-NL" sz="1900" b="1" dirty="0"/>
              <a:t>VS </a:t>
            </a:r>
            <a:r>
              <a:rPr lang="nl-NL" sz="1900" dirty="0"/>
              <a:t>-&gt; Integratie hoog complexe verpleegkundige en psychiatrische diagnostiek en </a:t>
            </a:r>
            <a:r>
              <a:rPr lang="nl-NL" sz="1900" dirty="0" err="1"/>
              <a:t>Evidence</a:t>
            </a:r>
            <a:r>
              <a:rPr lang="nl-NL" sz="1900" dirty="0"/>
              <a:t> </a:t>
            </a:r>
            <a:r>
              <a:rPr lang="nl-NL" sz="1900" dirty="0" err="1"/>
              <a:t>based</a:t>
            </a:r>
            <a:r>
              <a:rPr lang="nl-NL" sz="1900" dirty="0"/>
              <a:t> </a:t>
            </a:r>
            <a:r>
              <a:rPr lang="nl-NL" sz="1900" dirty="0" err="1"/>
              <a:t>practise</a:t>
            </a:r>
            <a:r>
              <a:rPr lang="nl-NL" sz="1900" dirty="0"/>
              <a:t> (EBP) hoog complexe verpleegkundige interventies, protocollaire medische interventies en het voorschrijven van Uitsluitend op Recept (UR) medicatie.</a:t>
            </a:r>
          </a:p>
          <a:p>
            <a:pPr lvl="0">
              <a:lnSpc>
                <a:spcPct val="80000"/>
              </a:lnSpc>
            </a:pPr>
            <a:r>
              <a:rPr lang="nl-NL" sz="1900" b="1" dirty="0"/>
              <a:t>ANIOS </a:t>
            </a:r>
            <a:r>
              <a:rPr lang="nl-NL" sz="1900" dirty="0"/>
              <a:t>-&gt; Protocollaire medische diagnostiek en interventies, protocollaire UR medicatie.</a:t>
            </a:r>
          </a:p>
          <a:p>
            <a:pPr lvl="0">
              <a:lnSpc>
                <a:spcPct val="80000"/>
              </a:lnSpc>
            </a:pPr>
            <a:r>
              <a:rPr lang="nl-NL" sz="1900" b="1" dirty="0"/>
              <a:t>AIOS </a:t>
            </a:r>
            <a:r>
              <a:rPr lang="nl-NL" sz="1900" dirty="0"/>
              <a:t>-&gt; Psychiatrische diagnostiek van beperktere complexiteit en interventies, UR medicatie.</a:t>
            </a:r>
          </a:p>
          <a:p>
            <a:pPr lvl="0">
              <a:lnSpc>
                <a:spcPct val="80000"/>
              </a:lnSpc>
            </a:pPr>
            <a:r>
              <a:rPr lang="nl-NL" sz="1900" b="1" dirty="0"/>
              <a:t>Psychiater</a:t>
            </a:r>
            <a:r>
              <a:rPr lang="nl-NL" sz="1900" dirty="0"/>
              <a:t> -&gt; Hoog complexe psychiatrische diagnostiek, UR medicatie.</a:t>
            </a:r>
          </a:p>
        </p:txBody>
      </p:sp>
      <p:pic>
        <p:nvPicPr>
          <p:cNvPr id="4" name="Afbeelding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0000000-0000-0000-0000-000000000000}"/>
              </a:ext>
            </a:extLst>
          </p:cNvPr>
          <p:cNvPicPr>
            <a:picLocks noChangeAspect="1"/>
          </p:cNvPicPr>
          <p:nvPr/>
        </p:nvPicPr>
        <p:blipFill>
          <a:blip r:embed="rId2"/>
          <a:stretch>
            <a:fillRect/>
          </a:stretch>
        </p:blipFill>
        <p:spPr>
          <a:xfrm>
            <a:off x="121359" y="5807336"/>
            <a:ext cx="2158166" cy="926671"/>
          </a:xfrm>
          <a:prstGeom prst="rect">
            <a:avLst/>
          </a:prstGeom>
          <a:noFill/>
          <a:ln cap="rnd">
            <a:noFill/>
          </a:ln>
        </p:spPr>
      </p:pic>
      <p:pic>
        <p:nvPicPr>
          <p:cNvPr id="5" name="Afbeelding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0000000-0000-0000-0000-000000000000}"/>
              </a:ext>
            </a:extLst>
          </p:cNvPr>
          <p:cNvPicPr>
            <a:picLocks noChangeAspect="1"/>
          </p:cNvPicPr>
          <p:nvPr/>
        </p:nvPicPr>
        <p:blipFill>
          <a:blip r:embed="rId3"/>
          <a:stretch>
            <a:fillRect/>
          </a:stretch>
        </p:blipFill>
        <p:spPr>
          <a:xfrm>
            <a:off x="9912470" y="5807336"/>
            <a:ext cx="2158166" cy="932770"/>
          </a:xfrm>
          <a:prstGeom prst="rect">
            <a:avLst/>
          </a:prstGeom>
          <a:noFill/>
          <a:ln cap="rnd">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lide19">
    <p:spTree>
      <p:nvGrpSpPr>
        <p:cNvPr id="1" name=""/>
        <p:cNvGrpSpPr/>
        <p:nvPr/>
      </p:nvGrpSpPr>
      <p:grpSpPr>
        <a:xfrm>
          <a:off x="0" y="0"/>
          <a:ext cx="0" cy="0"/>
          <a:chOff x="0" y="0"/>
          <a:chExt cx="0" cy="0"/>
        </a:xfrm>
      </p:grpSpPr>
      <p:sp>
        <p:nvSpPr>
          <p:cNvPr id="2" name="Titel 1"/>
          <p:cNvSpPr txBox="1">
            <a:spLocks noGrp="1"/>
          </p:cNvSpPr>
          <p:nvPr>
            <p:ph type="title"/>
          </p:nvPr>
        </p:nvSpPr>
        <p:spPr>
          <a:xfrm>
            <a:off x="684208" y="437320"/>
            <a:ext cx="8534396" cy="1060173"/>
          </a:xfrm>
        </p:spPr>
        <p:txBody>
          <a:bodyPr/>
          <a:lstStyle/>
          <a:p>
            <a:pPr lvl="0"/>
            <a:r>
              <a:rPr lang="nl-NL" sz="3000" b="1"/>
              <a:t>Rol van de Verpleegkundig specialist IN het multidisciplinaire behandelteam!</a:t>
            </a:r>
          </a:p>
        </p:txBody>
      </p:sp>
      <p:pic>
        <p:nvPicPr>
          <p:cNvPr id="3" name="Tijdelijke aanduiding voor inhoud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0000000-0000-0000-0000-000000000000}"/>
              </a:ext>
            </a:extLst>
          </p:cNvPr>
          <p:cNvPicPr>
            <a:picLocks noGrp="1" noChangeAspect="1"/>
          </p:cNvPicPr>
          <p:nvPr>
            <p:ph idx="1"/>
          </p:nvPr>
        </p:nvPicPr>
        <p:blipFill>
          <a:blip r:embed="rId2"/>
          <a:stretch>
            <a:fillRect/>
          </a:stretch>
        </p:blipFill>
        <p:spPr>
          <a:xfrm>
            <a:off x="684208" y="1576389"/>
            <a:ext cx="8698321" cy="4169289"/>
          </a:xfrm>
        </p:spPr>
      </p:pic>
      <p:pic>
        <p:nvPicPr>
          <p:cNvPr id="4" name="Afbeelding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0000000-0000-0000-0000-000000000000}"/>
              </a:ext>
            </a:extLst>
          </p:cNvPr>
          <p:cNvPicPr>
            <a:picLocks noChangeAspect="1"/>
          </p:cNvPicPr>
          <p:nvPr/>
        </p:nvPicPr>
        <p:blipFill>
          <a:blip r:embed="rId3"/>
          <a:stretch>
            <a:fillRect/>
          </a:stretch>
        </p:blipFill>
        <p:spPr>
          <a:xfrm>
            <a:off x="121359" y="5807336"/>
            <a:ext cx="2158166" cy="926671"/>
          </a:xfrm>
          <a:prstGeom prst="rect">
            <a:avLst/>
          </a:prstGeom>
          <a:noFill/>
          <a:ln cap="rnd">
            <a:noFill/>
          </a:ln>
        </p:spPr>
      </p:pic>
      <p:pic>
        <p:nvPicPr>
          <p:cNvPr id="5" name="Afbeelding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0000000-0000-0000-0000-000000000000}"/>
              </a:ext>
            </a:extLst>
          </p:cNvPr>
          <p:cNvPicPr>
            <a:picLocks noChangeAspect="1"/>
          </p:cNvPicPr>
          <p:nvPr/>
        </p:nvPicPr>
        <p:blipFill>
          <a:blip r:embed="rId4"/>
          <a:stretch>
            <a:fillRect/>
          </a:stretch>
        </p:blipFill>
        <p:spPr>
          <a:xfrm>
            <a:off x="9912470" y="5807336"/>
            <a:ext cx="2158166" cy="932770"/>
          </a:xfrm>
          <a:prstGeom prst="rect">
            <a:avLst/>
          </a:prstGeom>
          <a:noFill/>
          <a:ln cap="rnd">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lide21">
    <p:spTree>
      <p:nvGrpSpPr>
        <p:cNvPr id="1" name=""/>
        <p:cNvGrpSpPr/>
        <p:nvPr/>
      </p:nvGrpSpPr>
      <p:grpSpPr>
        <a:xfrm>
          <a:off x="0" y="0"/>
          <a:ext cx="0" cy="0"/>
          <a:chOff x="0" y="0"/>
          <a:chExt cx="0" cy="0"/>
        </a:xfrm>
      </p:grpSpPr>
      <p:sp>
        <p:nvSpPr>
          <p:cNvPr id="2" name="Titel 1"/>
          <p:cNvSpPr txBox="1">
            <a:spLocks noGrp="1"/>
          </p:cNvSpPr>
          <p:nvPr>
            <p:ph type="title"/>
          </p:nvPr>
        </p:nvSpPr>
        <p:spPr>
          <a:xfrm>
            <a:off x="684208" y="437320"/>
            <a:ext cx="8534396" cy="1060173"/>
          </a:xfrm>
        </p:spPr>
        <p:txBody>
          <a:bodyPr>
            <a:normAutofit fontScale="90000"/>
          </a:bodyPr>
          <a:lstStyle/>
          <a:p>
            <a:pPr lvl="0"/>
            <a:r>
              <a:rPr lang="nl-NL" sz="3200" b="1"/>
              <a:t>De belangrijke rollen/ interventie op een rijtje	</a:t>
            </a:r>
          </a:p>
        </p:txBody>
      </p:sp>
      <p:sp>
        <p:nvSpPr>
          <p:cNvPr id="3" name="Tijdelijke aanduiding voor inhoud 5"/>
          <p:cNvSpPr txBox="1">
            <a:spLocks noGrp="1"/>
          </p:cNvSpPr>
          <p:nvPr>
            <p:ph idx="1"/>
          </p:nvPr>
        </p:nvSpPr>
        <p:spPr>
          <a:xfrm>
            <a:off x="684208" y="1577010"/>
            <a:ext cx="8534396" cy="4401958"/>
          </a:xfrm>
        </p:spPr>
        <p:txBody>
          <a:bodyPr/>
          <a:lstStyle/>
          <a:p>
            <a:pPr marL="0" lvl="0" indent="0">
              <a:buNone/>
            </a:pPr>
            <a:r>
              <a:rPr lang="nl-NL" dirty="0">
                <a:latin typeface="American Typewriter"/>
                <a:cs typeface="American Typewriter"/>
              </a:rPr>
              <a:t>De rol van coach</a:t>
            </a:r>
            <a:r>
              <a:rPr lang="nl-NL" b="1" dirty="0"/>
              <a:t>					        	</a:t>
            </a:r>
            <a:r>
              <a:rPr lang="nl-NL" sz="2400" b="1" dirty="0">
                <a:latin typeface="Apple Chancery"/>
                <a:cs typeface="Apple Chancery"/>
              </a:rPr>
              <a:t>Klinisch redeneren</a:t>
            </a:r>
          </a:p>
          <a:p>
            <a:pPr marL="0" lvl="0" indent="0">
              <a:buNone/>
            </a:pPr>
            <a:r>
              <a:rPr lang="nl-NL" b="1" dirty="0"/>
              <a:t>		Farmacotherapie			Psychiatrische diagnostiek	</a:t>
            </a:r>
          </a:p>
          <a:p>
            <a:pPr marL="0" lvl="0" indent="0">
              <a:buNone/>
            </a:pPr>
            <a:r>
              <a:rPr lang="nl-NL" b="1" dirty="0"/>
              <a:t>				</a:t>
            </a:r>
            <a:r>
              <a:rPr lang="nl-NL" sz="2800" b="1" dirty="0"/>
              <a:t>Verpleegkundige diagnostiek</a:t>
            </a:r>
          </a:p>
          <a:p>
            <a:pPr marL="0" lvl="0" indent="0">
              <a:buNone/>
            </a:pPr>
            <a:r>
              <a:rPr lang="nl-NL" b="1" dirty="0"/>
              <a:t>		</a:t>
            </a:r>
            <a:r>
              <a:rPr lang="nl-NL" b="1" dirty="0" err="1">
                <a:latin typeface="Bernard MT Condensed"/>
                <a:cs typeface="Bernard MT Condensed"/>
              </a:rPr>
              <a:t>Somatiek</a:t>
            </a:r>
            <a:r>
              <a:rPr lang="nl-NL" b="1" dirty="0"/>
              <a:t>								</a:t>
            </a:r>
            <a:r>
              <a:rPr lang="nl-NL" i="1" dirty="0">
                <a:latin typeface="Avenir Next Condensed Regular"/>
                <a:cs typeface="Avenir Next Condensed Regular"/>
              </a:rPr>
              <a:t>Uitvoeren van intakes</a:t>
            </a:r>
          </a:p>
          <a:p>
            <a:pPr marL="0" lvl="0" indent="0">
              <a:buNone/>
            </a:pPr>
            <a:r>
              <a:rPr lang="nl-NL" b="1" i="1" dirty="0">
                <a:latin typeface="Avenir Next Condensed Medium"/>
                <a:cs typeface="Avenir Next Condensed Medium"/>
              </a:rPr>
              <a:t>De rol van innovator	</a:t>
            </a:r>
            <a:r>
              <a:rPr lang="nl-NL" b="1" dirty="0"/>
              <a:t>			Samenwerken in een keten	</a:t>
            </a:r>
          </a:p>
          <a:p>
            <a:pPr marL="0" lvl="0" indent="0">
              <a:buNone/>
            </a:pPr>
            <a:r>
              <a:rPr lang="nl-NL" b="1" dirty="0"/>
              <a:t>    					</a:t>
            </a:r>
            <a:r>
              <a:rPr lang="nl-NL" sz="2800" b="1" dirty="0">
                <a:latin typeface="Apple Chancery"/>
                <a:cs typeface="Apple Chancery"/>
              </a:rPr>
              <a:t>Verbindende factor	</a:t>
            </a:r>
            <a:r>
              <a:rPr lang="nl-NL" b="1" dirty="0"/>
              <a:t>	</a:t>
            </a:r>
          </a:p>
          <a:p>
            <a:pPr marL="0" lvl="0" indent="0">
              <a:buNone/>
            </a:pPr>
            <a:r>
              <a:rPr lang="nl-NL" b="1" dirty="0"/>
              <a:t>	Regiebehandelaar				De rol van onderzoeker</a:t>
            </a:r>
          </a:p>
        </p:txBody>
      </p:sp>
      <p:pic>
        <p:nvPicPr>
          <p:cNvPr id="4" name="Afbeelding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0000000-0000-0000-0000-000000000000}"/>
              </a:ext>
            </a:extLst>
          </p:cNvPr>
          <p:cNvPicPr>
            <a:picLocks noChangeAspect="1"/>
          </p:cNvPicPr>
          <p:nvPr/>
        </p:nvPicPr>
        <p:blipFill>
          <a:blip r:embed="rId3"/>
          <a:stretch>
            <a:fillRect/>
          </a:stretch>
        </p:blipFill>
        <p:spPr>
          <a:xfrm>
            <a:off x="121359" y="5807336"/>
            <a:ext cx="2158166" cy="926671"/>
          </a:xfrm>
          <a:prstGeom prst="rect">
            <a:avLst/>
          </a:prstGeom>
          <a:noFill/>
          <a:ln cap="rnd">
            <a:noFill/>
          </a:ln>
        </p:spPr>
      </p:pic>
      <p:pic>
        <p:nvPicPr>
          <p:cNvPr id="5" name="Afbeelding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0000000-0000-0000-0000-000000000000}"/>
              </a:ext>
            </a:extLst>
          </p:cNvPr>
          <p:cNvPicPr>
            <a:picLocks noChangeAspect="1"/>
          </p:cNvPicPr>
          <p:nvPr/>
        </p:nvPicPr>
        <p:blipFill>
          <a:blip r:embed="rId4"/>
          <a:stretch>
            <a:fillRect/>
          </a:stretch>
        </p:blipFill>
        <p:spPr>
          <a:xfrm>
            <a:off x="9912470" y="5807336"/>
            <a:ext cx="2158166" cy="932770"/>
          </a:xfrm>
          <a:prstGeom prst="rect">
            <a:avLst/>
          </a:prstGeom>
          <a:noFill/>
          <a:ln cap="rnd">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lide2">
    <p:spTree>
      <p:nvGrpSpPr>
        <p:cNvPr id="1" name=""/>
        <p:cNvGrpSpPr/>
        <p:nvPr/>
      </p:nvGrpSpPr>
      <p:grpSpPr>
        <a:xfrm>
          <a:off x="0" y="0"/>
          <a:ext cx="0" cy="0"/>
          <a:chOff x="0" y="0"/>
          <a:chExt cx="0" cy="0"/>
        </a:xfrm>
      </p:grpSpPr>
      <p:sp>
        <p:nvSpPr>
          <p:cNvPr id="2" name="Titel 1"/>
          <p:cNvSpPr txBox="1">
            <a:spLocks noGrp="1"/>
          </p:cNvSpPr>
          <p:nvPr>
            <p:ph type="title"/>
          </p:nvPr>
        </p:nvSpPr>
        <p:spPr>
          <a:xfrm>
            <a:off x="684208" y="318055"/>
            <a:ext cx="8534396" cy="1060173"/>
          </a:xfrm>
        </p:spPr>
        <p:txBody>
          <a:bodyPr/>
          <a:lstStyle/>
          <a:p>
            <a:pPr lvl="0"/>
            <a:r>
              <a:rPr lang="nl-NL" sz="3200" b="1"/>
              <a:t>Programma</a:t>
            </a:r>
          </a:p>
        </p:txBody>
      </p:sp>
      <p:sp>
        <p:nvSpPr>
          <p:cNvPr id="3" name="Tijdelijke aanduiding voor inhoud 5"/>
          <p:cNvSpPr txBox="1">
            <a:spLocks noGrp="1"/>
          </p:cNvSpPr>
          <p:nvPr>
            <p:ph idx="1"/>
          </p:nvPr>
        </p:nvSpPr>
        <p:spPr>
          <a:xfrm>
            <a:off x="684208" y="1577010"/>
            <a:ext cx="8534396" cy="3856381"/>
          </a:xfrm>
        </p:spPr>
        <p:txBody>
          <a:bodyPr/>
          <a:lstStyle/>
          <a:p>
            <a:pPr lvl="0"/>
            <a:r>
              <a:rPr lang="nl-NL" b="1" dirty="0"/>
              <a:t>Wie zijn wij? En hoe werken wij?</a:t>
            </a:r>
          </a:p>
          <a:p>
            <a:pPr marL="0" lvl="0" indent="0">
              <a:buNone/>
            </a:pPr>
            <a:r>
              <a:rPr lang="nl-NL" b="1" dirty="0"/>
              <a:t>	IHT GGZ Centraal</a:t>
            </a:r>
          </a:p>
          <a:p>
            <a:pPr marL="0" lvl="0" indent="0">
              <a:buNone/>
            </a:pPr>
            <a:r>
              <a:rPr lang="nl-NL" b="1" dirty="0"/>
              <a:t>	IHT GGZ Friesland</a:t>
            </a:r>
          </a:p>
          <a:p>
            <a:pPr marL="0" lvl="0" indent="0">
              <a:buNone/>
            </a:pPr>
            <a:endParaRPr lang="nl-NL" b="1" dirty="0"/>
          </a:p>
          <a:p>
            <a:pPr lvl="0"/>
            <a:r>
              <a:rPr lang="nl-NL" b="1" dirty="0"/>
              <a:t>Stellingen</a:t>
            </a:r>
          </a:p>
          <a:p>
            <a:pPr lvl="0"/>
            <a:endParaRPr lang="nl-NL" b="1" dirty="0"/>
          </a:p>
          <a:p>
            <a:pPr lvl="0"/>
            <a:r>
              <a:rPr lang="nl-NL" b="1" dirty="0"/>
              <a:t>Vragen</a:t>
            </a:r>
          </a:p>
          <a:p>
            <a:pPr lvl="0"/>
            <a:endParaRPr lang="nl-NL" dirty="0"/>
          </a:p>
        </p:txBody>
      </p:sp>
      <p:pic>
        <p:nvPicPr>
          <p:cNvPr id="4" name="Afbeelding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0000000-0000-0000-0000-000000000000}"/>
              </a:ext>
            </a:extLst>
          </p:cNvPr>
          <p:cNvPicPr>
            <a:picLocks noChangeAspect="1"/>
          </p:cNvPicPr>
          <p:nvPr/>
        </p:nvPicPr>
        <p:blipFill>
          <a:blip r:embed="rId2"/>
          <a:stretch>
            <a:fillRect/>
          </a:stretch>
        </p:blipFill>
        <p:spPr>
          <a:xfrm>
            <a:off x="121359" y="5807336"/>
            <a:ext cx="2158166" cy="926671"/>
          </a:xfrm>
          <a:prstGeom prst="rect">
            <a:avLst/>
          </a:prstGeom>
          <a:noFill/>
          <a:ln cap="rnd">
            <a:noFill/>
          </a:ln>
        </p:spPr>
      </p:pic>
      <p:pic>
        <p:nvPicPr>
          <p:cNvPr id="5" name="Afbeelding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0000000-0000-0000-0000-000000000000}"/>
              </a:ext>
            </a:extLst>
          </p:cNvPr>
          <p:cNvPicPr>
            <a:picLocks noChangeAspect="1"/>
          </p:cNvPicPr>
          <p:nvPr/>
        </p:nvPicPr>
        <p:blipFill>
          <a:blip r:embed="rId3"/>
          <a:stretch>
            <a:fillRect/>
          </a:stretch>
        </p:blipFill>
        <p:spPr>
          <a:xfrm>
            <a:off x="9912470" y="5807336"/>
            <a:ext cx="2158166" cy="932770"/>
          </a:xfrm>
          <a:prstGeom prst="rect">
            <a:avLst/>
          </a:prstGeom>
          <a:noFill/>
          <a:ln cap="rnd">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lide22">
    <p:spTree>
      <p:nvGrpSpPr>
        <p:cNvPr id="1" name=""/>
        <p:cNvGrpSpPr/>
        <p:nvPr/>
      </p:nvGrpSpPr>
      <p:grpSpPr>
        <a:xfrm>
          <a:off x="0" y="0"/>
          <a:ext cx="0" cy="0"/>
          <a:chOff x="0" y="0"/>
          <a:chExt cx="0" cy="0"/>
        </a:xfrm>
      </p:grpSpPr>
      <p:sp>
        <p:nvSpPr>
          <p:cNvPr id="2" name="Titel 1"/>
          <p:cNvSpPr txBox="1">
            <a:spLocks noGrp="1"/>
          </p:cNvSpPr>
          <p:nvPr>
            <p:ph type="title"/>
          </p:nvPr>
        </p:nvSpPr>
        <p:spPr>
          <a:xfrm>
            <a:off x="684208" y="516837"/>
            <a:ext cx="8534396" cy="1060173"/>
          </a:xfrm>
        </p:spPr>
        <p:txBody>
          <a:bodyPr>
            <a:normAutofit fontScale="90000"/>
          </a:bodyPr>
          <a:lstStyle/>
          <a:p>
            <a:pPr lvl="0"/>
            <a:r>
              <a:rPr lang="nl-NL" sz="3200" b="1"/>
              <a:t>De rol van de verpleegkundig specialist bij  IHT </a:t>
            </a:r>
            <a:br>
              <a:rPr lang="nl-NL" sz="3200" b="1"/>
            </a:br>
            <a:r>
              <a:rPr lang="nl-NL" sz="3200" b="1"/>
              <a:t>GGZ Friesland en GGZ Centraal</a:t>
            </a:r>
          </a:p>
        </p:txBody>
      </p:sp>
      <p:sp>
        <p:nvSpPr>
          <p:cNvPr id="3" name="Tijdelijke aanduiding voor inhoud 5"/>
          <p:cNvSpPr txBox="1">
            <a:spLocks noGrp="1"/>
          </p:cNvSpPr>
          <p:nvPr>
            <p:ph idx="1"/>
          </p:nvPr>
        </p:nvSpPr>
        <p:spPr>
          <a:xfrm>
            <a:off x="684208" y="1577010"/>
            <a:ext cx="8534396" cy="3856381"/>
          </a:xfrm>
        </p:spPr>
        <p:txBody>
          <a:bodyPr/>
          <a:lstStyle/>
          <a:p>
            <a:endParaRPr lang="nl-NL"/>
          </a:p>
        </p:txBody>
      </p:sp>
      <p:pic>
        <p:nvPicPr>
          <p:cNvPr id="4" name="Afbeelding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0000000-0000-0000-0000-000000000000}"/>
              </a:ext>
            </a:extLst>
          </p:cNvPr>
          <p:cNvPicPr>
            <a:picLocks noChangeAspect="1"/>
          </p:cNvPicPr>
          <p:nvPr/>
        </p:nvPicPr>
        <p:blipFill>
          <a:blip r:embed="rId2"/>
          <a:stretch>
            <a:fillRect/>
          </a:stretch>
        </p:blipFill>
        <p:spPr>
          <a:xfrm>
            <a:off x="121359" y="5807336"/>
            <a:ext cx="2158166" cy="926671"/>
          </a:xfrm>
          <a:prstGeom prst="rect">
            <a:avLst/>
          </a:prstGeom>
          <a:noFill/>
          <a:ln cap="rnd">
            <a:noFill/>
          </a:ln>
        </p:spPr>
      </p:pic>
      <p:pic>
        <p:nvPicPr>
          <p:cNvPr id="5" name="Afbeelding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0000000-0000-0000-0000-000000000000}"/>
              </a:ext>
            </a:extLst>
          </p:cNvPr>
          <p:cNvPicPr>
            <a:picLocks noChangeAspect="1"/>
          </p:cNvPicPr>
          <p:nvPr/>
        </p:nvPicPr>
        <p:blipFill>
          <a:blip r:embed="rId3"/>
          <a:stretch>
            <a:fillRect/>
          </a:stretch>
        </p:blipFill>
        <p:spPr>
          <a:xfrm>
            <a:off x="9912470" y="5807336"/>
            <a:ext cx="2158166" cy="932770"/>
          </a:xfrm>
          <a:prstGeom prst="rect">
            <a:avLst/>
          </a:prstGeom>
          <a:noFill/>
          <a:ln cap="rnd">
            <a:noFill/>
          </a:ln>
        </p:spPr>
      </p:pic>
      <p:pic>
        <p:nvPicPr>
          <p:cNvPr id="6" name="Afbeelding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0000000-0000-0000-0000-000000000000}"/>
              </a:ext>
            </a:extLst>
          </p:cNvPr>
          <p:cNvPicPr>
            <a:picLocks noChangeAspect="1"/>
          </p:cNvPicPr>
          <p:nvPr/>
        </p:nvPicPr>
        <p:blipFill>
          <a:blip r:embed="rId4"/>
          <a:stretch>
            <a:fillRect/>
          </a:stretch>
        </p:blipFill>
        <p:spPr>
          <a:xfrm>
            <a:off x="3458818" y="1961726"/>
            <a:ext cx="4227444" cy="4107777"/>
          </a:xfrm>
          <a:prstGeom prst="rect">
            <a:avLst/>
          </a:prstGeom>
          <a:noFill/>
          <a:ln cap="rnd">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lide6">
    <p:spTree>
      <p:nvGrpSpPr>
        <p:cNvPr id="1" name=""/>
        <p:cNvGrpSpPr/>
        <p:nvPr/>
      </p:nvGrpSpPr>
      <p:grpSpPr>
        <a:xfrm>
          <a:off x="0" y="0"/>
          <a:ext cx="0" cy="0"/>
          <a:chOff x="0" y="0"/>
          <a:chExt cx="0" cy="0"/>
        </a:xfrm>
      </p:grpSpPr>
      <p:sp>
        <p:nvSpPr>
          <p:cNvPr id="2" name="Titel 1"/>
          <p:cNvSpPr txBox="1">
            <a:spLocks noGrp="1"/>
          </p:cNvSpPr>
          <p:nvPr>
            <p:ph type="title"/>
          </p:nvPr>
        </p:nvSpPr>
        <p:spPr>
          <a:xfrm>
            <a:off x="684208" y="318055"/>
            <a:ext cx="8534396" cy="1060173"/>
          </a:xfrm>
        </p:spPr>
        <p:txBody>
          <a:bodyPr>
            <a:normAutofit fontScale="90000"/>
          </a:bodyPr>
          <a:lstStyle/>
          <a:p>
            <a:pPr lvl="0"/>
            <a:r>
              <a:rPr lang="nl-NL" sz="3200" b="1"/>
              <a:t>GGZ Centraal; 24-uurs acuut flevoland</a:t>
            </a:r>
          </a:p>
        </p:txBody>
      </p:sp>
      <p:sp>
        <p:nvSpPr>
          <p:cNvPr id="3" name="Tijdelijke aanduiding voor inhoud 5"/>
          <p:cNvSpPr txBox="1">
            <a:spLocks noGrp="1"/>
          </p:cNvSpPr>
          <p:nvPr>
            <p:ph idx="1"/>
          </p:nvPr>
        </p:nvSpPr>
        <p:spPr>
          <a:xfrm>
            <a:off x="684208" y="1577010"/>
            <a:ext cx="8534396" cy="3856381"/>
          </a:xfrm>
        </p:spPr>
        <p:txBody>
          <a:bodyPr/>
          <a:lstStyle/>
          <a:p>
            <a:pPr lvl="0"/>
            <a:r>
              <a:rPr lang="nl-NL" b="1"/>
              <a:t>HIC (High intensive care)</a:t>
            </a:r>
          </a:p>
          <a:p>
            <a:pPr lvl="0"/>
            <a:r>
              <a:rPr lang="nl-NL" b="1"/>
              <a:t>Open behandel unit</a:t>
            </a:r>
          </a:p>
          <a:p>
            <a:pPr lvl="0"/>
            <a:r>
              <a:rPr lang="nl-NL" b="1"/>
              <a:t>Crisisdienst</a:t>
            </a:r>
          </a:p>
          <a:p>
            <a:pPr lvl="0"/>
            <a:r>
              <a:rPr lang="nl-NL" b="1"/>
              <a:t>IHT</a:t>
            </a:r>
          </a:p>
          <a:p>
            <a:pPr lvl="0"/>
            <a:r>
              <a:rPr lang="nl-NL" b="1"/>
              <a:t>Acute deeltijd behandeling (tijdelijk niet aanwezig)</a:t>
            </a:r>
          </a:p>
          <a:p>
            <a:pPr lvl="0"/>
            <a:endParaRPr lang="nl-NL"/>
          </a:p>
        </p:txBody>
      </p:sp>
      <p:pic>
        <p:nvPicPr>
          <p:cNvPr id="5" name="Afbeelding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0000000-0000-0000-0000-000000000000}"/>
              </a:ext>
            </a:extLst>
          </p:cNvPr>
          <p:cNvPicPr>
            <a:picLocks noChangeAspect="1"/>
          </p:cNvPicPr>
          <p:nvPr/>
        </p:nvPicPr>
        <p:blipFill>
          <a:blip r:embed="rId2"/>
          <a:stretch>
            <a:fillRect/>
          </a:stretch>
        </p:blipFill>
        <p:spPr>
          <a:xfrm>
            <a:off x="9912470" y="5807336"/>
            <a:ext cx="2158166" cy="932770"/>
          </a:xfrm>
          <a:prstGeom prst="rect">
            <a:avLst/>
          </a:prstGeom>
          <a:noFill/>
          <a:ln cap="rnd">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lide8">
    <p:spTree>
      <p:nvGrpSpPr>
        <p:cNvPr id="1" name=""/>
        <p:cNvGrpSpPr/>
        <p:nvPr/>
      </p:nvGrpSpPr>
      <p:grpSpPr>
        <a:xfrm>
          <a:off x="0" y="0"/>
          <a:ext cx="0" cy="0"/>
          <a:chOff x="0" y="0"/>
          <a:chExt cx="0" cy="0"/>
        </a:xfrm>
      </p:grpSpPr>
      <p:sp>
        <p:nvSpPr>
          <p:cNvPr id="2" name="Titel 1"/>
          <p:cNvSpPr txBox="1">
            <a:spLocks noGrp="1"/>
          </p:cNvSpPr>
          <p:nvPr>
            <p:ph type="title"/>
          </p:nvPr>
        </p:nvSpPr>
        <p:spPr>
          <a:xfrm>
            <a:off x="684208" y="318055"/>
            <a:ext cx="8534396" cy="1060173"/>
          </a:xfrm>
        </p:spPr>
        <p:txBody>
          <a:bodyPr>
            <a:normAutofit fontScale="90000"/>
          </a:bodyPr>
          <a:lstStyle/>
          <a:p>
            <a:pPr lvl="0"/>
            <a:r>
              <a:rPr lang="nl-NL" sz="3200" b="1"/>
              <a:t>GGZ Centraal; 24-uurs acuut flevoland</a:t>
            </a:r>
          </a:p>
        </p:txBody>
      </p:sp>
      <p:sp>
        <p:nvSpPr>
          <p:cNvPr id="3" name="Tijdelijke aanduiding voor inhoud 5"/>
          <p:cNvSpPr txBox="1">
            <a:spLocks noGrp="1"/>
          </p:cNvSpPr>
          <p:nvPr>
            <p:ph idx="1"/>
          </p:nvPr>
        </p:nvSpPr>
        <p:spPr>
          <a:xfrm>
            <a:off x="684208" y="1577010"/>
            <a:ext cx="8534396" cy="3856381"/>
          </a:xfrm>
        </p:spPr>
        <p:txBody>
          <a:bodyPr/>
          <a:lstStyle/>
          <a:p>
            <a:pPr lvl="0"/>
            <a:r>
              <a:rPr lang="nl-NL" b="1" dirty="0"/>
              <a:t>Oppervlakte 2.412,30 KM</a:t>
            </a:r>
            <a:r>
              <a:rPr lang="nl-NL" b="1" baseline="30000" dirty="0"/>
              <a:t>2</a:t>
            </a:r>
            <a:endParaRPr lang="nl-NL" b="1" dirty="0"/>
          </a:p>
          <a:p>
            <a:pPr lvl="0"/>
            <a:r>
              <a:rPr lang="nl-NL" b="1" dirty="0"/>
              <a:t>Inwoners; ongeveer 403.000 inwoners</a:t>
            </a:r>
          </a:p>
          <a:p>
            <a:pPr lvl="0"/>
            <a:r>
              <a:rPr lang="nl-NL" b="1" dirty="0"/>
              <a:t>Locaties;</a:t>
            </a:r>
          </a:p>
          <a:p>
            <a:pPr marL="0" lvl="0" indent="0">
              <a:buNone/>
            </a:pPr>
            <a:r>
              <a:rPr lang="nl-NL" b="1" dirty="0"/>
              <a:t>	*Almere</a:t>
            </a:r>
          </a:p>
          <a:p>
            <a:pPr marL="0" lvl="0" indent="0">
              <a:buNone/>
            </a:pPr>
            <a:r>
              <a:rPr lang="nl-NL" b="1" dirty="0"/>
              <a:t>	*Lelystad</a:t>
            </a:r>
          </a:p>
          <a:p>
            <a:pPr marL="0" lvl="0" indent="0">
              <a:buNone/>
            </a:pPr>
            <a:r>
              <a:rPr lang="nl-NL" b="1" dirty="0"/>
              <a:t>	*Dronten</a:t>
            </a:r>
          </a:p>
          <a:p>
            <a:pPr marL="0" lvl="0" indent="0">
              <a:buNone/>
            </a:pPr>
            <a:r>
              <a:rPr lang="nl-NL" b="1" dirty="0"/>
              <a:t>	*Emmeloord</a:t>
            </a:r>
          </a:p>
        </p:txBody>
      </p:sp>
      <p:pic>
        <p:nvPicPr>
          <p:cNvPr id="5" name="Afbeelding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0000000-0000-0000-0000-000000000000}"/>
              </a:ext>
            </a:extLst>
          </p:cNvPr>
          <p:cNvPicPr>
            <a:picLocks noChangeAspect="1"/>
          </p:cNvPicPr>
          <p:nvPr/>
        </p:nvPicPr>
        <p:blipFill>
          <a:blip r:embed="rId2"/>
          <a:stretch>
            <a:fillRect/>
          </a:stretch>
        </p:blipFill>
        <p:spPr>
          <a:xfrm>
            <a:off x="9912470" y="5807336"/>
            <a:ext cx="2158166" cy="932770"/>
          </a:xfrm>
          <a:prstGeom prst="rect">
            <a:avLst/>
          </a:prstGeom>
          <a:noFill/>
          <a:ln cap="rnd">
            <a:noFill/>
          </a:ln>
        </p:spPr>
      </p:pic>
      <p:pic>
        <p:nvPicPr>
          <p:cNvPr id="6" name="Afbeelding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0000000-0000-0000-0000-000000000000}"/>
              </a:ext>
            </a:extLst>
          </p:cNvPr>
          <p:cNvPicPr>
            <a:picLocks noChangeAspect="1"/>
          </p:cNvPicPr>
          <p:nvPr/>
        </p:nvPicPr>
        <p:blipFill>
          <a:blip r:embed="rId3"/>
          <a:stretch>
            <a:fillRect/>
          </a:stretch>
        </p:blipFill>
        <p:spPr>
          <a:xfrm>
            <a:off x="5796857" y="1577010"/>
            <a:ext cx="4230133" cy="3446465"/>
          </a:xfrm>
          <a:prstGeom prst="rect">
            <a:avLst/>
          </a:prstGeom>
          <a:noFill/>
          <a:ln cap="rnd">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lide9">
    <p:spTree>
      <p:nvGrpSpPr>
        <p:cNvPr id="1" name=""/>
        <p:cNvGrpSpPr/>
        <p:nvPr/>
      </p:nvGrpSpPr>
      <p:grpSpPr>
        <a:xfrm>
          <a:off x="0" y="0"/>
          <a:ext cx="0" cy="0"/>
          <a:chOff x="0" y="0"/>
          <a:chExt cx="0" cy="0"/>
        </a:xfrm>
      </p:grpSpPr>
      <p:sp>
        <p:nvSpPr>
          <p:cNvPr id="2" name="Titel 1"/>
          <p:cNvSpPr txBox="1">
            <a:spLocks noGrp="1"/>
          </p:cNvSpPr>
          <p:nvPr>
            <p:ph type="title"/>
          </p:nvPr>
        </p:nvSpPr>
        <p:spPr>
          <a:xfrm>
            <a:off x="684208" y="318055"/>
            <a:ext cx="8534396" cy="1060173"/>
          </a:xfrm>
        </p:spPr>
        <p:txBody>
          <a:bodyPr/>
          <a:lstStyle/>
          <a:p>
            <a:pPr lvl="0"/>
            <a:r>
              <a:rPr lang="nl-NL" sz="3200" b="1"/>
              <a:t>GGZ Centraal; Teamsamenstelling</a:t>
            </a:r>
          </a:p>
        </p:txBody>
      </p:sp>
      <p:sp>
        <p:nvSpPr>
          <p:cNvPr id="3" name="Tijdelijke aanduiding voor inhoud 5"/>
          <p:cNvSpPr txBox="1">
            <a:spLocks noGrp="1"/>
          </p:cNvSpPr>
          <p:nvPr>
            <p:ph idx="1"/>
          </p:nvPr>
        </p:nvSpPr>
        <p:spPr>
          <a:xfrm>
            <a:off x="684208" y="1577010"/>
            <a:ext cx="8534396" cy="3856381"/>
          </a:xfrm>
        </p:spPr>
        <p:txBody>
          <a:bodyPr/>
          <a:lstStyle/>
          <a:p>
            <a:pPr lvl="0">
              <a:lnSpc>
                <a:spcPct val="90000"/>
              </a:lnSpc>
            </a:pPr>
            <a:r>
              <a:rPr lang="nl-NL" b="1"/>
              <a:t>Psychiater</a:t>
            </a:r>
          </a:p>
          <a:p>
            <a:pPr lvl="0">
              <a:lnSpc>
                <a:spcPct val="90000"/>
              </a:lnSpc>
            </a:pPr>
            <a:r>
              <a:rPr lang="nl-NL" b="1"/>
              <a:t>Verpleegkundig specialist</a:t>
            </a:r>
          </a:p>
          <a:p>
            <a:pPr lvl="0">
              <a:lnSpc>
                <a:spcPct val="90000"/>
              </a:lnSpc>
            </a:pPr>
            <a:r>
              <a:rPr lang="nl-NL" b="1"/>
              <a:t>ANIOS/AIOS</a:t>
            </a:r>
          </a:p>
          <a:p>
            <a:pPr lvl="0">
              <a:lnSpc>
                <a:spcPct val="90000"/>
              </a:lnSpc>
            </a:pPr>
            <a:r>
              <a:rPr lang="nl-NL" b="1"/>
              <a:t>SPV</a:t>
            </a:r>
          </a:p>
          <a:p>
            <a:pPr lvl="0">
              <a:lnSpc>
                <a:spcPct val="90000"/>
              </a:lnSpc>
            </a:pPr>
            <a:r>
              <a:rPr lang="nl-NL" b="1"/>
              <a:t>Verpleegkundigen</a:t>
            </a:r>
          </a:p>
          <a:p>
            <a:pPr lvl="0">
              <a:lnSpc>
                <a:spcPct val="90000"/>
              </a:lnSpc>
            </a:pPr>
            <a:r>
              <a:rPr lang="nl-NL" b="1"/>
              <a:t>Sociotherapeut </a:t>
            </a:r>
          </a:p>
          <a:p>
            <a:pPr marL="0" lvl="0" indent="0">
              <a:lnSpc>
                <a:spcPct val="90000"/>
              </a:lnSpc>
              <a:buNone/>
            </a:pPr>
            <a:r>
              <a:rPr lang="nl-NL" b="1"/>
              <a:t>     (Vak-therapeut: Drama therapeut)</a:t>
            </a:r>
          </a:p>
          <a:p>
            <a:pPr lvl="0">
              <a:lnSpc>
                <a:spcPct val="90000"/>
              </a:lnSpc>
            </a:pPr>
            <a:r>
              <a:rPr lang="nl-NL" b="1"/>
              <a:t>Maatschappelijk werker</a:t>
            </a:r>
          </a:p>
          <a:p>
            <a:pPr lvl="0">
              <a:lnSpc>
                <a:spcPct val="90000"/>
              </a:lnSpc>
            </a:pPr>
            <a:r>
              <a:rPr lang="nl-NL" b="1"/>
              <a:t>Systeemtherapeut</a:t>
            </a:r>
          </a:p>
          <a:p>
            <a:pPr marL="0" lvl="0" indent="0">
              <a:lnSpc>
                <a:spcPct val="90000"/>
              </a:lnSpc>
              <a:buNone/>
            </a:pPr>
            <a:endParaRPr lang="nl-NL"/>
          </a:p>
        </p:txBody>
      </p:sp>
      <p:pic>
        <p:nvPicPr>
          <p:cNvPr id="5" name="Afbeelding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0000000-0000-0000-0000-000000000000}"/>
              </a:ext>
            </a:extLst>
          </p:cNvPr>
          <p:cNvPicPr>
            <a:picLocks noChangeAspect="1"/>
          </p:cNvPicPr>
          <p:nvPr/>
        </p:nvPicPr>
        <p:blipFill>
          <a:blip r:embed="rId2"/>
          <a:stretch>
            <a:fillRect/>
          </a:stretch>
        </p:blipFill>
        <p:spPr>
          <a:xfrm>
            <a:off x="9912470" y="5807336"/>
            <a:ext cx="2158166" cy="932770"/>
          </a:xfrm>
          <a:prstGeom prst="rect">
            <a:avLst/>
          </a:prstGeom>
          <a:noFill/>
          <a:ln cap="rnd">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lide3">
    <p:spTree>
      <p:nvGrpSpPr>
        <p:cNvPr id="1" name=""/>
        <p:cNvGrpSpPr/>
        <p:nvPr/>
      </p:nvGrpSpPr>
      <p:grpSpPr>
        <a:xfrm>
          <a:off x="0" y="0"/>
          <a:ext cx="0" cy="0"/>
          <a:chOff x="0" y="0"/>
          <a:chExt cx="0" cy="0"/>
        </a:xfrm>
      </p:grpSpPr>
      <p:sp>
        <p:nvSpPr>
          <p:cNvPr id="2" name="Titel 1"/>
          <p:cNvSpPr txBox="1">
            <a:spLocks noGrp="1"/>
          </p:cNvSpPr>
          <p:nvPr>
            <p:ph type="title"/>
          </p:nvPr>
        </p:nvSpPr>
        <p:spPr>
          <a:xfrm>
            <a:off x="684207" y="318055"/>
            <a:ext cx="10868961" cy="1510744"/>
          </a:xfrm>
        </p:spPr>
        <p:txBody>
          <a:bodyPr/>
          <a:lstStyle/>
          <a:p>
            <a:pPr lvl="0"/>
            <a:r>
              <a:rPr lang="nl-NL" sz="3200" b="1" dirty="0"/>
              <a:t>Spoedeisende psychiatrische GGZ Friesland</a:t>
            </a:r>
          </a:p>
        </p:txBody>
      </p:sp>
      <p:pic>
        <p:nvPicPr>
          <p:cNvPr id="3" name="Afbeelding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0000000-0000-0000-0000-000000000000}"/>
              </a:ext>
            </a:extLst>
          </p:cNvPr>
          <p:cNvPicPr>
            <a:picLocks noChangeAspect="1"/>
          </p:cNvPicPr>
          <p:nvPr/>
        </p:nvPicPr>
        <p:blipFill>
          <a:blip r:embed="rId3"/>
          <a:stretch>
            <a:fillRect/>
          </a:stretch>
        </p:blipFill>
        <p:spPr>
          <a:xfrm>
            <a:off x="121359" y="5807336"/>
            <a:ext cx="2158166" cy="926671"/>
          </a:xfrm>
          <a:prstGeom prst="rect">
            <a:avLst/>
          </a:prstGeom>
          <a:noFill/>
          <a:ln cap="rnd">
            <a:noFill/>
          </a:ln>
        </p:spPr>
      </p:pic>
      <p:sp>
        <p:nvSpPr>
          <p:cNvPr id="5" name="Tijdelijke aanduiding voor inhoud 4"/>
          <p:cNvSpPr txBox="1">
            <a:spLocks noGrp="1"/>
          </p:cNvSpPr>
          <p:nvPr>
            <p:ph idx="1"/>
          </p:nvPr>
        </p:nvSpPr>
        <p:spPr>
          <a:xfrm>
            <a:off x="684208" y="1166189"/>
            <a:ext cx="8534396" cy="4929804"/>
          </a:xfrm>
        </p:spPr>
        <p:txBody>
          <a:bodyPr/>
          <a:lstStyle/>
          <a:p>
            <a:pPr marL="0" lvl="0" indent="0">
              <a:buNone/>
            </a:pPr>
            <a:r>
              <a:rPr lang="nl-NL" b="1" dirty="0"/>
              <a:t>Ambulante crisisbehandeling</a:t>
            </a:r>
          </a:p>
          <a:p>
            <a:pPr lvl="0"/>
            <a:r>
              <a:rPr lang="nl-NL" b="1" dirty="0"/>
              <a:t>Eerste beoordeling	</a:t>
            </a:r>
            <a:r>
              <a:rPr lang="nl-NL" b="1"/>
              <a:t>	(</a:t>
            </a:r>
            <a:r>
              <a:rPr lang="nl-NL" b="1" dirty="0"/>
              <a:t>C</a:t>
            </a:r>
            <a:r>
              <a:rPr lang="nl-NL" b="1"/>
              <a:t>risisdienst</a:t>
            </a:r>
            <a:r>
              <a:rPr lang="nl-NL" b="1" dirty="0"/>
              <a:t>, 24/7) </a:t>
            </a:r>
          </a:p>
          <a:p>
            <a:pPr lvl="0"/>
            <a:r>
              <a:rPr lang="nl-NL" b="1" dirty="0"/>
              <a:t>Huisbezoeken			(Thuisbehandeling)</a:t>
            </a:r>
          </a:p>
          <a:p>
            <a:pPr lvl="0"/>
            <a:r>
              <a:rPr lang="nl-NL" b="1" dirty="0"/>
              <a:t>Deeltijd					(Acute dagbehandeling: ADB)</a:t>
            </a:r>
          </a:p>
          <a:p>
            <a:pPr lvl="0"/>
            <a:endParaRPr lang="nl-NL" b="1" dirty="0"/>
          </a:p>
          <a:p>
            <a:pPr marL="0" lvl="0" indent="0">
              <a:buNone/>
            </a:pPr>
            <a:r>
              <a:rPr lang="nl-NL" b="1" dirty="0"/>
              <a:t>Klinische crisisbehandeling</a:t>
            </a:r>
          </a:p>
          <a:p>
            <a:r>
              <a:rPr lang="nl-NL" b="1" dirty="0"/>
              <a:t>HIC Functie </a:t>
            </a:r>
          </a:p>
          <a:p>
            <a:pPr marL="0" lvl="0" indent="0">
              <a:buNone/>
            </a:pPr>
            <a:endParaRPr lang="nl-NL"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lide4">
    <p:spTree>
      <p:nvGrpSpPr>
        <p:cNvPr id="1" name=""/>
        <p:cNvGrpSpPr/>
        <p:nvPr/>
      </p:nvGrpSpPr>
      <p:grpSpPr>
        <a:xfrm>
          <a:off x="0" y="0"/>
          <a:ext cx="0" cy="0"/>
          <a:chOff x="0" y="0"/>
          <a:chExt cx="0" cy="0"/>
        </a:xfrm>
      </p:grpSpPr>
      <p:sp>
        <p:nvSpPr>
          <p:cNvPr id="2" name="Titel 1"/>
          <p:cNvSpPr txBox="1">
            <a:spLocks noGrp="1"/>
          </p:cNvSpPr>
          <p:nvPr>
            <p:ph type="title"/>
          </p:nvPr>
        </p:nvSpPr>
        <p:spPr>
          <a:xfrm>
            <a:off x="684208" y="715618"/>
            <a:ext cx="11116750" cy="887891"/>
          </a:xfrm>
        </p:spPr>
        <p:txBody>
          <a:bodyPr>
            <a:normAutofit/>
          </a:bodyPr>
          <a:lstStyle/>
          <a:p>
            <a:pPr lvl="0"/>
            <a:r>
              <a:rPr lang="nl-NL" sz="3200" b="1" dirty="0"/>
              <a:t>Spoedeisende psychiatrische GGZ Friesland</a:t>
            </a:r>
            <a:br>
              <a:rPr lang="nl-NL" sz="3200" b="1" dirty="0"/>
            </a:br>
            <a:r>
              <a:rPr lang="nl-NL" sz="1800" dirty="0">
                <a:solidFill>
                  <a:schemeClr val="tx1"/>
                </a:solidFill>
              </a:rPr>
              <a:t>Per 1 april</a:t>
            </a:r>
            <a:endParaRPr lang="nl-NL" sz="3200" b="1" dirty="0"/>
          </a:p>
        </p:txBody>
      </p:sp>
      <p:sp>
        <p:nvSpPr>
          <p:cNvPr id="3" name="Tijdelijke aanduiding voor inhoud 5"/>
          <p:cNvSpPr txBox="1">
            <a:spLocks noGrp="1"/>
          </p:cNvSpPr>
          <p:nvPr>
            <p:ph idx="1"/>
          </p:nvPr>
        </p:nvSpPr>
        <p:spPr>
          <a:xfrm>
            <a:off x="684208" y="1603510"/>
            <a:ext cx="8534396" cy="4346710"/>
          </a:xfrm>
        </p:spPr>
        <p:txBody>
          <a:bodyPr>
            <a:normAutofit/>
          </a:bodyPr>
          <a:lstStyle/>
          <a:p>
            <a:pPr marL="0" lvl="0" indent="0">
              <a:lnSpc>
                <a:spcPct val="90000"/>
              </a:lnSpc>
              <a:buNone/>
            </a:pPr>
            <a:endParaRPr lang="nl-NL" b="1" dirty="0"/>
          </a:p>
          <a:p>
            <a:pPr lvl="0">
              <a:lnSpc>
                <a:spcPct val="90000"/>
              </a:lnSpc>
            </a:pPr>
            <a:r>
              <a:rPr lang="nl-NL" b="1" dirty="0"/>
              <a:t>Regionale dekking van de ambulante </a:t>
            </a:r>
          </a:p>
          <a:p>
            <a:pPr marL="0" lvl="0" indent="0">
              <a:lnSpc>
                <a:spcPct val="90000"/>
              </a:lnSpc>
              <a:buNone/>
            </a:pPr>
            <a:r>
              <a:rPr lang="nl-NL" b="1" dirty="0"/>
              <a:t>	IHT functies in de regio 	Drachten</a:t>
            </a:r>
          </a:p>
          <a:p>
            <a:pPr marL="0" lvl="0" indent="0">
              <a:lnSpc>
                <a:spcPct val="90000"/>
              </a:lnSpc>
              <a:buNone/>
            </a:pPr>
            <a:r>
              <a:rPr lang="nl-NL" b="1" dirty="0"/>
              <a:t>								Heerenveen</a:t>
            </a:r>
          </a:p>
          <a:p>
            <a:pPr marL="0" lvl="0" indent="0">
              <a:lnSpc>
                <a:spcPct val="90000"/>
              </a:lnSpc>
              <a:buNone/>
            </a:pPr>
            <a:r>
              <a:rPr lang="nl-NL" b="1" dirty="0"/>
              <a:t>								Leeuwarden</a:t>
            </a:r>
          </a:p>
          <a:p>
            <a:pPr marL="0" lvl="0" indent="0">
              <a:lnSpc>
                <a:spcPct val="90000"/>
              </a:lnSpc>
              <a:buNone/>
            </a:pPr>
            <a:endParaRPr lang="nl-NL" b="1" dirty="0"/>
          </a:p>
          <a:p>
            <a:pPr lvl="0">
              <a:lnSpc>
                <a:spcPct val="90000"/>
              </a:lnSpc>
            </a:pPr>
            <a:r>
              <a:rPr lang="nl-NL" b="1" dirty="0"/>
              <a:t>Poortwachtersfunctie bij de HIC</a:t>
            </a:r>
          </a:p>
          <a:p>
            <a:pPr marL="0" lvl="0" indent="0">
              <a:lnSpc>
                <a:spcPct val="90000"/>
              </a:lnSpc>
              <a:buNone/>
            </a:pPr>
            <a:endParaRPr lang="nl-NL" b="1" dirty="0"/>
          </a:p>
          <a:p>
            <a:pPr lvl="0">
              <a:lnSpc>
                <a:spcPct val="90000"/>
              </a:lnSpc>
            </a:pPr>
            <a:r>
              <a:rPr lang="nl-NL" b="1" dirty="0"/>
              <a:t>Oppervlakte 3.250 km</a:t>
            </a:r>
            <a:r>
              <a:rPr lang="nl-NL" b="1" baseline="30000" dirty="0"/>
              <a:t>2</a:t>
            </a:r>
          </a:p>
          <a:p>
            <a:pPr marL="0" lvl="0" indent="0">
              <a:lnSpc>
                <a:spcPct val="90000"/>
              </a:lnSpc>
              <a:buNone/>
            </a:pPr>
            <a:r>
              <a:rPr lang="nl-NL" b="1" baseline="30000" dirty="0"/>
              <a:t>	</a:t>
            </a:r>
            <a:r>
              <a:rPr lang="nl-NL" b="1" dirty="0"/>
              <a:t>aantal inwoners: 660.560  </a:t>
            </a:r>
            <a:r>
              <a:rPr lang="nl-NL" dirty="0"/>
              <a:t>(2018)</a:t>
            </a:r>
            <a:endParaRPr lang="nl-NL" b="1" dirty="0"/>
          </a:p>
          <a:p>
            <a:pPr lvl="0">
              <a:lnSpc>
                <a:spcPct val="90000"/>
              </a:lnSpc>
            </a:pPr>
            <a:endParaRPr lang="nl-NL" b="1" dirty="0"/>
          </a:p>
          <a:p>
            <a:pPr lvl="0">
              <a:lnSpc>
                <a:spcPct val="90000"/>
              </a:lnSpc>
            </a:pPr>
            <a:endParaRPr lang="nl-NL" dirty="0"/>
          </a:p>
        </p:txBody>
      </p:sp>
      <p:pic>
        <p:nvPicPr>
          <p:cNvPr id="4" name="Afbeelding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0000000-0000-0000-0000-000000000000}"/>
              </a:ext>
            </a:extLst>
          </p:cNvPr>
          <p:cNvPicPr>
            <a:picLocks noChangeAspect="1"/>
          </p:cNvPicPr>
          <p:nvPr/>
        </p:nvPicPr>
        <p:blipFill>
          <a:blip r:embed="rId3"/>
          <a:stretch>
            <a:fillRect/>
          </a:stretch>
        </p:blipFill>
        <p:spPr>
          <a:xfrm>
            <a:off x="121359" y="5807336"/>
            <a:ext cx="2158166" cy="926671"/>
          </a:xfrm>
          <a:prstGeom prst="rect">
            <a:avLst/>
          </a:prstGeom>
          <a:noFill/>
          <a:ln cap="rnd">
            <a:noFill/>
          </a:ln>
        </p:spPr>
      </p:pic>
      <p:pic>
        <p:nvPicPr>
          <p:cNvPr id="6" name="Afbeelding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0000000-0000-0000-0000-000000000000}"/>
              </a:ext>
            </a:extLst>
          </p:cNvPr>
          <p:cNvPicPr>
            <a:picLocks noChangeAspect="1"/>
          </p:cNvPicPr>
          <p:nvPr/>
        </p:nvPicPr>
        <p:blipFill rotWithShape="1">
          <a:blip r:embed="rId4"/>
          <a:srcRect r="30118" b="27109"/>
          <a:stretch/>
        </p:blipFill>
        <p:spPr>
          <a:xfrm>
            <a:off x="6480124" y="1721961"/>
            <a:ext cx="4236756" cy="3493529"/>
          </a:xfrm>
          <a:prstGeom prst="rect">
            <a:avLst/>
          </a:prstGeom>
          <a:noFill/>
          <a:ln cap="rnd">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lide5">
    <p:spTree>
      <p:nvGrpSpPr>
        <p:cNvPr id="1" name=""/>
        <p:cNvGrpSpPr/>
        <p:nvPr/>
      </p:nvGrpSpPr>
      <p:grpSpPr>
        <a:xfrm>
          <a:off x="0" y="0"/>
          <a:ext cx="0" cy="0"/>
          <a:chOff x="0" y="0"/>
          <a:chExt cx="0" cy="0"/>
        </a:xfrm>
      </p:grpSpPr>
      <p:sp>
        <p:nvSpPr>
          <p:cNvPr id="2" name="Titel 1"/>
          <p:cNvSpPr txBox="1">
            <a:spLocks noGrp="1"/>
          </p:cNvSpPr>
          <p:nvPr>
            <p:ph type="title"/>
          </p:nvPr>
        </p:nvSpPr>
        <p:spPr>
          <a:xfrm>
            <a:off x="684208" y="318055"/>
            <a:ext cx="8534396" cy="1060173"/>
          </a:xfrm>
        </p:spPr>
        <p:txBody>
          <a:bodyPr/>
          <a:lstStyle/>
          <a:p>
            <a:pPr lvl="0"/>
            <a:r>
              <a:rPr lang="nl-NL" sz="3200" b="1"/>
              <a:t>Ggz Friesland; Team samenstelling</a:t>
            </a:r>
          </a:p>
        </p:txBody>
      </p:sp>
      <p:sp>
        <p:nvSpPr>
          <p:cNvPr id="3" name="Tijdelijke aanduiding voor inhoud 5"/>
          <p:cNvSpPr txBox="1">
            <a:spLocks noGrp="1"/>
          </p:cNvSpPr>
          <p:nvPr>
            <p:ph idx="1"/>
          </p:nvPr>
        </p:nvSpPr>
        <p:spPr>
          <a:xfrm>
            <a:off x="684208" y="1456018"/>
            <a:ext cx="8534396" cy="3977373"/>
          </a:xfrm>
        </p:spPr>
        <p:txBody>
          <a:bodyPr>
            <a:normAutofit lnSpcReduction="10000"/>
          </a:bodyPr>
          <a:lstStyle/>
          <a:p>
            <a:pPr lvl="0">
              <a:lnSpc>
                <a:spcPct val="90000"/>
              </a:lnSpc>
            </a:pPr>
            <a:r>
              <a:rPr lang="nl-NL" b="1" dirty="0"/>
              <a:t>Psychiater</a:t>
            </a:r>
          </a:p>
          <a:p>
            <a:pPr lvl="0">
              <a:lnSpc>
                <a:spcPct val="90000"/>
              </a:lnSpc>
            </a:pPr>
            <a:r>
              <a:rPr lang="nl-NL" b="1" dirty="0"/>
              <a:t>ANIOS/AIOS</a:t>
            </a:r>
          </a:p>
          <a:p>
            <a:pPr lvl="0">
              <a:lnSpc>
                <a:spcPct val="90000"/>
              </a:lnSpc>
            </a:pPr>
            <a:r>
              <a:rPr lang="nl-NL" b="1" dirty="0"/>
              <a:t>GZ-psycholoog</a:t>
            </a:r>
          </a:p>
          <a:p>
            <a:pPr lvl="0">
              <a:lnSpc>
                <a:spcPct val="90000"/>
              </a:lnSpc>
            </a:pPr>
            <a:r>
              <a:rPr lang="nl-NL" b="1" dirty="0"/>
              <a:t>SPV</a:t>
            </a:r>
          </a:p>
          <a:p>
            <a:pPr lvl="0">
              <a:lnSpc>
                <a:spcPct val="90000"/>
              </a:lnSpc>
            </a:pPr>
            <a:r>
              <a:rPr lang="nl-NL" b="1" dirty="0"/>
              <a:t>Verpleegkundigen</a:t>
            </a:r>
          </a:p>
          <a:p>
            <a:pPr lvl="0">
              <a:lnSpc>
                <a:spcPct val="90000"/>
              </a:lnSpc>
            </a:pPr>
            <a:r>
              <a:rPr lang="nl-NL" b="1" dirty="0"/>
              <a:t>Vak-therapeuten: PMT, Beeldend therapeut/Drama therapeut</a:t>
            </a:r>
          </a:p>
          <a:p>
            <a:pPr lvl="0">
              <a:lnSpc>
                <a:spcPct val="90000"/>
              </a:lnSpc>
            </a:pPr>
            <a:r>
              <a:rPr lang="nl-NL" b="1" dirty="0"/>
              <a:t>GZ-agoog</a:t>
            </a:r>
          </a:p>
          <a:p>
            <a:pPr lvl="0">
              <a:lnSpc>
                <a:spcPct val="90000"/>
              </a:lnSpc>
            </a:pPr>
            <a:r>
              <a:rPr lang="nl-NL" b="1" dirty="0"/>
              <a:t>Systeemtherapeut</a:t>
            </a:r>
          </a:p>
          <a:p>
            <a:pPr lvl="0">
              <a:lnSpc>
                <a:spcPct val="90000"/>
              </a:lnSpc>
            </a:pPr>
            <a:r>
              <a:rPr lang="nl-NL" b="1" dirty="0"/>
              <a:t>Ervaringsdeskundige</a:t>
            </a:r>
          </a:p>
          <a:p>
            <a:pPr>
              <a:lnSpc>
                <a:spcPct val="90000"/>
              </a:lnSpc>
            </a:pPr>
            <a:r>
              <a:rPr lang="nl-NL" b="1" dirty="0"/>
              <a:t>Verpleegkundig specialist</a:t>
            </a:r>
          </a:p>
          <a:p>
            <a:pPr lvl="0">
              <a:lnSpc>
                <a:spcPct val="90000"/>
              </a:lnSpc>
            </a:pPr>
            <a:endParaRPr lang="nl-NL" dirty="0"/>
          </a:p>
        </p:txBody>
      </p:sp>
      <p:pic>
        <p:nvPicPr>
          <p:cNvPr id="4" name="Afbeelding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0000000-0000-0000-0000-000000000000}"/>
              </a:ext>
            </a:extLst>
          </p:cNvPr>
          <p:cNvPicPr>
            <a:picLocks noChangeAspect="1"/>
          </p:cNvPicPr>
          <p:nvPr/>
        </p:nvPicPr>
        <p:blipFill>
          <a:blip r:embed="rId2"/>
          <a:stretch>
            <a:fillRect/>
          </a:stretch>
        </p:blipFill>
        <p:spPr>
          <a:xfrm>
            <a:off x="121359" y="5807336"/>
            <a:ext cx="2158166" cy="926671"/>
          </a:xfrm>
          <a:prstGeom prst="rect">
            <a:avLst/>
          </a:prstGeom>
          <a:noFill/>
          <a:ln cap="rnd">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lide11">
    <p:spTree>
      <p:nvGrpSpPr>
        <p:cNvPr id="1" name=""/>
        <p:cNvGrpSpPr/>
        <p:nvPr/>
      </p:nvGrpSpPr>
      <p:grpSpPr>
        <a:xfrm>
          <a:off x="0" y="0"/>
          <a:ext cx="0" cy="0"/>
          <a:chOff x="0" y="0"/>
          <a:chExt cx="0" cy="0"/>
        </a:xfrm>
      </p:grpSpPr>
      <p:sp>
        <p:nvSpPr>
          <p:cNvPr id="2" name="Titel 1"/>
          <p:cNvSpPr txBox="1">
            <a:spLocks noGrp="1"/>
          </p:cNvSpPr>
          <p:nvPr>
            <p:ph type="title"/>
          </p:nvPr>
        </p:nvSpPr>
        <p:spPr>
          <a:xfrm>
            <a:off x="684208" y="318055"/>
            <a:ext cx="8534396" cy="1060173"/>
          </a:xfrm>
        </p:spPr>
        <p:txBody>
          <a:bodyPr/>
          <a:lstStyle/>
          <a:p>
            <a:pPr lvl="0"/>
            <a:r>
              <a:rPr lang="nl-NL" sz="3200" b="1"/>
              <a:t>Stelling 1</a:t>
            </a:r>
          </a:p>
        </p:txBody>
      </p:sp>
      <p:sp>
        <p:nvSpPr>
          <p:cNvPr id="3" name="Tijdelijke aanduiding voor inhoud 5"/>
          <p:cNvSpPr txBox="1">
            <a:spLocks noGrp="1"/>
          </p:cNvSpPr>
          <p:nvPr>
            <p:ph idx="1"/>
          </p:nvPr>
        </p:nvSpPr>
        <p:spPr>
          <a:xfrm>
            <a:off x="684208" y="1664592"/>
            <a:ext cx="8534396" cy="3291721"/>
          </a:xfrm>
        </p:spPr>
        <p:txBody>
          <a:bodyPr/>
          <a:lstStyle/>
          <a:p>
            <a:pPr marL="0" lvl="0" indent="0">
              <a:spcBef>
                <a:spcPts val="800"/>
              </a:spcBef>
              <a:buNone/>
            </a:pPr>
            <a:r>
              <a:rPr lang="nl-NL" sz="3200" b="1"/>
              <a:t>De verpleegkundig specialist is een grote meerwaarde binnen het IHT team!</a:t>
            </a:r>
          </a:p>
        </p:txBody>
      </p:sp>
      <p:pic>
        <p:nvPicPr>
          <p:cNvPr id="4" name="Afbeelding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0000000-0000-0000-0000-000000000000}"/>
              </a:ext>
            </a:extLst>
          </p:cNvPr>
          <p:cNvPicPr>
            <a:picLocks noChangeAspect="1"/>
          </p:cNvPicPr>
          <p:nvPr/>
        </p:nvPicPr>
        <p:blipFill>
          <a:blip r:embed="rId2"/>
          <a:stretch>
            <a:fillRect/>
          </a:stretch>
        </p:blipFill>
        <p:spPr>
          <a:xfrm>
            <a:off x="121359" y="5807336"/>
            <a:ext cx="2158166" cy="926671"/>
          </a:xfrm>
          <a:prstGeom prst="rect">
            <a:avLst/>
          </a:prstGeom>
          <a:noFill/>
          <a:ln cap="rnd">
            <a:noFill/>
          </a:ln>
        </p:spPr>
      </p:pic>
      <p:pic>
        <p:nvPicPr>
          <p:cNvPr id="5" name="Afbeelding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0000000-0000-0000-0000-000000000000}"/>
              </a:ext>
            </a:extLst>
          </p:cNvPr>
          <p:cNvPicPr>
            <a:picLocks noChangeAspect="1"/>
          </p:cNvPicPr>
          <p:nvPr/>
        </p:nvPicPr>
        <p:blipFill>
          <a:blip r:embed="rId3"/>
          <a:stretch>
            <a:fillRect/>
          </a:stretch>
        </p:blipFill>
        <p:spPr>
          <a:xfrm>
            <a:off x="9912470" y="5807336"/>
            <a:ext cx="2158166" cy="932770"/>
          </a:xfrm>
          <a:prstGeom prst="rect">
            <a:avLst/>
          </a:prstGeom>
          <a:noFill/>
          <a:ln cap="rnd">
            <a:noFill/>
          </a:ln>
        </p:spPr>
      </p:pic>
    </p:spTree>
  </p:cSld>
  <p:clrMapOvr>
    <a:masterClrMapping/>
  </p:clrMapOvr>
</p:sld>
</file>

<file path=ppt/theme/theme1.xml><?xml version="1.0" encoding="utf-8"?>
<a:theme xmlns:a="http://schemas.openxmlformats.org/drawingml/2006/main" name="Segment">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 IHT !!!</Template>
  <TotalTime>1</TotalTime>
  <Words>890</Words>
  <Application>Microsoft Macintosh PowerPoint</Application>
  <PresentationFormat>Aangepast</PresentationFormat>
  <Paragraphs>125</Paragraphs>
  <Slides>20</Slides>
  <Notes>4</Notes>
  <HiddenSlides>0</HiddenSlides>
  <MMClips>0</MMClips>
  <ScaleCrop>false</ScaleCrop>
  <HeadingPairs>
    <vt:vector size="4" baseType="variant">
      <vt:variant>
        <vt:lpstr>Ontwerpsjabloon</vt:lpstr>
      </vt:variant>
      <vt:variant>
        <vt:i4>1</vt:i4>
      </vt:variant>
      <vt:variant>
        <vt:lpstr>Diatitels</vt:lpstr>
      </vt:variant>
      <vt:variant>
        <vt:i4>20</vt:i4>
      </vt:variant>
    </vt:vector>
  </HeadingPairs>
  <TitlesOfParts>
    <vt:vector size="21" baseType="lpstr">
      <vt:lpstr>Segment</vt:lpstr>
      <vt:lpstr>De rol van de verpleegkundig specialist bij  IHT  GGZ Friesland en GGZ Centraal </vt:lpstr>
      <vt:lpstr>Programma</vt:lpstr>
      <vt:lpstr>GGZ Centraal; 24-uurs acuut flevoland</vt:lpstr>
      <vt:lpstr>GGZ Centraal; 24-uurs acuut flevoland</vt:lpstr>
      <vt:lpstr>GGZ Centraal; Teamsamenstelling</vt:lpstr>
      <vt:lpstr>Spoedeisende psychiatrische GGZ Friesland</vt:lpstr>
      <vt:lpstr>Spoedeisende psychiatrische GGZ Friesland Per 1 april</vt:lpstr>
      <vt:lpstr>Ggz Friesland; Team samenstelling</vt:lpstr>
      <vt:lpstr>Stelling 1</vt:lpstr>
      <vt:lpstr>De Verpleegkundig specialist is grote meerwaarde binnen het IHT team!</vt:lpstr>
      <vt:lpstr>Verpleegkundig specialist als toegevoegde waarde voor de patiënt</vt:lpstr>
      <vt:lpstr>Stelling 2</vt:lpstr>
      <vt:lpstr>Binnen een acute setting als IHT kan een verpleegkundig specialist geen regiebehandelaar zijn! </vt:lpstr>
      <vt:lpstr>Binnen een acute setting als IHT kan een verpleegkundig specialist geen regie behandelaar zijn!</vt:lpstr>
      <vt:lpstr>Stelling 3</vt:lpstr>
      <vt:lpstr>Binnen de acute psychiatrie kan een verpleegkundig specialist zelfstandig farmacotherapie voorschrijven! </vt:lpstr>
      <vt:lpstr>Rol van de Verpleegkundig specialist IN het multidisciplinaire behandelteam!</vt:lpstr>
      <vt:lpstr>Rol van de Verpleegkundig specialist IN het multidisciplinaire behandelteam!</vt:lpstr>
      <vt:lpstr>De belangrijke rollen/ interventie op een rijtje </vt:lpstr>
      <vt:lpstr>De rol van de verpleegkundig specialist bij  IHT  GGZ Friesland en GGZ Centraal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rol van de verpleegkundig specialist bij  IHT  GGZ Friesland en GGZ Centraal</dc:title>
  <dc:creator>Kirsten Nederveen</dc:creator>
  <cp:lastModifiedBy>Karin Bonouvrie</cp:lastModifiedBy>
  <cp:revision>2</cp:revision>
  <dcterms:created xsi:type="dcterms:W3CDTF">2019-05-20T12:29:46Z</dcterms:created>
  <dcterms:modified xsi:type="dcterms:W3CDTF">2019-05-20T12:30:12Z</dcterms:modified>
</cp:coreProperties>
</file>