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504" y="-19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5477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1231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80276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8302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9339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5150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6829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3529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18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55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146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5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192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5902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24322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2267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32BA-F2D2-4B55-9940-C214783FC016}" type="datetimeFigureOut">
              <a:rPr lang="nl-NL" smtClean="0"/>
              <a:pPr/>
              <a:t>13-11-2015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4A6D45-A66B-4D16-B33F-384F3247F5C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06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  <p:sldLayoutId id="2147483772" r:id="rId15"/>
    <p:sldLayoutId id="214748377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Workshop </a:t>
            </a:r>
            <a:r>
              <a:rPr lang="nl-NL" dirty="0" err="1" smtClean="0"/>
              <a:t>zorgafstemmingsgesprek</a:t>
            </a:r>
            <a:r>
              <a:rPr lang="nl-NL" dirty="0" smtClean="0"/>
              <a:t>(ZAG)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4050832"/>
            <a:ext cx="7766936" cy="2672086"/>
          </a:xfrm>
        </p:spPr>
        <p:txBody>
          <a:bodyPr>
            <a:normAutofit fontScale="25000" lnSpcReduction="20000"/>
          </a:bodyPr>
          <a:lstStyle/>
          <a:p>
            <a:pPr algn="ctr"/>
            <a:endParaRPr lang="nl-NL" sz="6000" dirty="0" smtClean="0"/>
          </a:p>
          <a:p>
            <a:pPr algn="ctr"/>
            <a:r>
              <a:rPr lang="nl-NL" sz="7400" dirty="0" err="1" smtClean="0"/>
              <a:t>Platformdag</a:t>
            </a:r>
            <a:r>
              <a:rPr lang="nl-NL" sz="7400" dirty="0" smtClean="0"/>
              <a:t> HIC-IHT dinsdag 10 november 2015</a:t>
            </a:r>
          </a:p>
          <a:p>
            <a:endParaRPr lang="nl-NL" sz="6000" dirty="0" smtClean="0"/>
          </a:p>
          <a:p>
            <a:r>
              <a:rPr lang="nl-NL" sz="6000" dirty="0" smtClean="0"/>
              <a:t>Sandra Berk, psychiater IBT team GGZ </a:t>
            </a:r>
            <a:r>
              <a:rPr lang="nl-NL" sz="6000" dirty="0" err="1" smtClean="0"/>
              <a:t>inGeest</a:t>
            </a:r>
            <a:r>
              <a:rPr lang="nl-NL" sz="6000" dirty="0" smtClean="0"/>
              <a:t> Amsterdam</a:t>
            </a:r>
          </a:p>
          <a:p>
            <a:r>
              <a:rPr lang="nl-NL" sz="6000" dirty="0" smtClean="0"/>
              <a:t>Lianne Boersma, psychiater HIC </a:t>
            </a:r>
            <a:r>
              <a:rPr lang="nl-NL" sz="6000" smtClean="0"/>
              <a:t>en IHT team </a:t>
            </a:r>
            <a:r>
              <a:rPr lang="nl-NL" sz="6000" dirty="0" smtClean="0"/>
              <a:t>GGZ Noord-Holland-Noord</a:t>
            </a:r>
          </a:p>
          <a:p>
            <a:r>
              <a:rPr lang="nl-NL" sz="6000" dirty="0" smtClean="0"/>
              <a:t>Niek Regelink, ervaringsdeskundige HIC GGZ </a:t>
            </a:r>
            <a:r>
              <a:rPr lang="nl-NL" sz="6000" dirty="0" err="1" smtClean="0"/>
              <a:t>inGeest</a:t>
            </a:r>
            <a:endParaRPr lang="nl-NL" sz="6000" dirty="0" smtClean="0"/>
          </a:p>
          <a:p>
            <a:r>
              <a:rPr lang="nl-NL" sz="6000" dirty="0" smtClean="0"/>
              <a:t>Alwin Verdonk, senior ervaringsdeskundige HIC GGZ </a:t>
            </a:r>
            <a:r>
              <a:rPr lang="nl-NL" sz="6000" dirty="0" err="1" smtClean="0"/>
              <a:t>Breburg</a:t>
            </a:r>
            <a:endParaRPr lang="nl-NL" sz="6000" dirty="0" smtClean="0"/>
          </a:p>
          <a:p>
            <a:endParaRPr lang="nl-NL" sz="6000" dirty="0" smtClean="0"/>
          </a:p>
          <a:p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2434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Rondje voorstellen </a:t>
            </a:r>
            <a:r>
              <a:rPr lang="nl-NL" dirty="0" smtClean="0">
                <a:sym typeface="Wingdings" panose="05000000000000000000" pitchFamily="2" charset="2"/>
              </a:rPr>
              <a:t> wat hoop je te weten te komen/dilemma’s?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De ‘ideale’ ZAG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Dilemma’s van de ZAG</a:t>
            </a:r>
            <a:endParaRPr lang="nl-NL" dirty="0">
              <a:sym typeface="Wingdings" panose="05000000000000000000" pitchFamily="2" charset="2"/>
            </a:endParaRPr>
          </a:p>
          <a:p>
            <a:endParaRPr lang="nl-NL" dirty="0"/>
          </a:p>
        </p:txBody>
      </p:sp>
      <p:pic>
        <p:nvPicPr>
          <p:cNvPr id="1026" name="Picture 2" descr="http://www.nieuwsregio.nl/web/images/uploads/samenwerk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0603" y="2909225"/>
            <a:ext cx="4267200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5493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‘ideale’ ZAG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Heldere kaders/randvoorwaarden</a:t>
            </a:r>
          </a:p>
          <a:p>
            <a:pPr lvl="1"/>
            <a:r>
              <a:rPr lang="nl-NL" dirty="0" smtClean="0"/>
              <a:t>Organisatie ervan is snel geregeld</a:t>
            </a:r>
          </a:p>
          <a:p>
            <a:pPr lvl="1"/>
            <a:r>
              <a:rPr lang="nl-NL" dirty="0" smtClean="0"/>
              <a:t>Vindt frequent plaats</a:t>
            </a:r>
          </a:p>
          <a:p>
            <a:pPr lvl="1"/>
            <a:r>
              <a:rPr lang="nl-NL" dirty="0" smtClean="0"/>
              <a:t>Doel is helder</a:t>
            </a:r>
          </a:p>
          <a:p>
            <a:pPr lvl="1"/>
            <a:r>
              <a:rPr lang="nl-NL" dirty="0" smtClean="0"/>
              <a:t>Alle aanwezigen beschikken over dezelfde informatie (samenvatting)</a:t>
            </a:r>
          </a:p>
          <a:p>
            <a:pPr lvl="1"/>
            <a:r>
              <a:rPr lang="nl-NL" dirty="0" smtClean="0"/>
              <a:t>Vervolgafspraak voor volgend ZAG is duidelijk aan eind van ZAG</a:t>
            </a:r>
          </a:p>
          <a:p>
            <a:r>
              <a:rPr lang="nl-NL" dirty="0" smtClean="0"/>
              <a:t>Cliënt met systeem én betrokken behandelaren om tafel</a:t>
            </a:r>
          </a:p>
          <a:p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8682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Dilemma’s bij de ZAG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Randvoorwaarden ontbreken </a:t>
            </a:r>
          </a:p>
          <a:p>
            <a:pPr lvl="1"/>
            <a:r>
              <a:rPr lang="nl-NL" dirty="0" smtClean="0"/>
              <a:t>Organisatie verloopt moeizaam, bij wie ligt verantwoordelijkheid? </a:t>
            </a:r>
          </a:p>
          <a:p>
            <a:pPr lvl="1"/>
            <a:r>
              <a:rPr lang="nl-NL" dirty="0" smtClean="0"/>
              <a:t>Afzeggen van ZAG per mail</a:t>
            </a:r>
          </a:p>
          <a:p>
            <a:pPr lvl="1"/>
            <a:r>
              <a:rPr lang="nl-NL" dirty="0" smtClean="0"/>
              <a:t>Doelen veranderen gaandeweg behandeling </a:t>
            </a:r>
          </a:p>
          <a:p>
            <a:pPr lvl="1"/>
            <a:r>
              <a:rPr lang="nl-NL" dirty="0" smtClean="0"/>
              <a:t>Samenwerking tussen behandelaren verloopt moeizaam: weerspiegeling in organisatie/verloop ZAG?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Cliënt vindt aanwezigheid van behandelaren en/of systeem zelf niet wenselijk</a:t>
            </a:r>
          </a:p>
          <a:p>
            <a:r>
              <a:rPr lang="nl-NL" dirty="0" smtClean="0"/>
              <a:t>Problemen binnen systeem komen niet op tafel, ZAG is niet veilig </a:t>
            </a:r>
            <a:r>
              <a:rPr lang="nl-NL" dirty="0" smtClean="0">
                <a:sym typeface="Wingdings" panose="05000000000000000000" pitchFamily="2" charset="2"/>
              </a:rPr>
              <a:t> maar wel de plek? Apart systeemgesprek?</a:t>
            </a: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385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 </a:t>
            </a:r>
            <a:endParaRPr lang="nl-NL" dirty="0"/>
          </a:p>
        </p:txBody>
      </p:sp>
      <p:pic>
        <p:nvPicPr>
          <p:cNvPr id="2050" name="Picture 2" descr="http://cordestravel.nl/wp-content/uploads/Vraagteken-pop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7697" y="2160588"/>
            <a:ext cx="3416643" cy="38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33235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auw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194</Words>
  <Application>Microsoft Macintosh PowerPoint</Application>
  <PresentationFormat>Aangepast</PresentationFormat>
  <Paragraphs>32</Paragraphs>
  <Slides>5</Slides>
  <Notes>0</Notes>
  <HiddenSlides>0</HiddenSlides>
  <MMClips>0</MMClips>
  <ScaleCrop>false</ScaleCrop>
  <HeadingPairs>
    <vt:vector size="4" baseType="variant">
      <vt:variant>
        <vt:lpstr>Ontwerpsjabloon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Facet</vt:lpstr>
      <vt:lpstr>Workshop zorgafstemmingsgesprek(ZAG) </vt:lpstr>
      <vt:lpstr>Inhoud</vt:lpstr>
      <vt:lpstr>De ‘ideale’ ZAG</vt:lpstr>
      <vt:lpstr>Dilemma’s bij de ZAG</vt:lpstr>
      <vt:lpstr>Vragen?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zorgafstemmingsgesprek (ZAG)</dc:title>
  <dc:creator>User</dc:creator>
  <cp:lastModifiedBy>Karin Bonouvrie</cp:lastModifiedBy>
  <cp:revision>10</cp:revision>
  <dcterms:created xsi:type="dcterms:W3CDTF">2015-11-13T13:48:52Z</dcterms:created>
  <dcterms:modified xsi:type="dcterms:W3CDTF">2015-11-13T13:49:15Z</dcterms:modified>
</cp:coreProperties>
</file>